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3"/>
  </p:notesMasterIdLst>
  <p:sldIdLst>
    <p:sldId id="271" r:id="rId2"/>
    <p:sldId id="259" r:id="rId3"/>
    <p:sldId id="257" r:id="rId4"/>
    <p:sldId id="262" r:id="rId5"/>
    <p:sldId id="2592" r:id="rId6"/>
    <p:sldId id="2591" r:id="rId7"/>
    <p:sldId id="260" r:id="rId8"/>
    <p:sldId id="2594" r:id="rId9"/>
    <p:sldId id="2593" r:id="rId10"/>
    <p:sldId id="2588" r:id="rId11"/>
    <p:sldId id="258" r:id="rId12"/>
    <p:sldId id="269" r:id="rId13"/>
    <p:sldId id="261" r:id="rId14"/>
    <p:sldId id="263" r:id="rId15"/>
    <p:sldId id="264" r:id="rId16"/>
    <p:sldId id="265" r:id="rId17"/>
    <p:sldId id="266" r:id="rId18"/>
    <p:sldId id="2587" r:id="rId19"/>
    <p:sldId id="268" r:id="rId20"/>
    <p:sldId id="270" r:id="rId21"/>
    <p:sldId id="2585" r:id="rId22"/>
  </p:sldIdLst>
  <p:sldSz cx="16256000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DCC1"/>
    <a:srgbClr val="86DDC0"/>
    <a:srgbClr val="C08D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8" autoAdjust="0"/>
    <p:restoredTop sz="94635" autoAdjust="0"/>
  </p:normalViewPr>
  <p:slideViewPr>
    <p:cSldViewPr>
      <p:cViewPr varScale="1">
        <p:scale>
          <a:sx n="78" d="100"/>
          <a:sy n="78" d="100"/>
        </p:scale>
        <p:origin x="432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050811-1E6A-7743-8E68-6A6521EF60D9}" type="doc">
      <dgm:prSet loTypeId="urn:microsoft.com/office/officeart/2005/8/layout/orgChart1" loCatId="" qsTypeId="urn:microsoft.com/office/officeart/2005/8/quickstyle/3d1" qsCatId="3D" csTypeId="urn:microsoft.com/office/officeart/2005/8/colors/accent5_1" csCatId="accent5" phldr="1"/>
      <dgm:spPr/>
      <dgm:t>
        <a:bodyPr/>
        <a:lstStyle/>
        <a:p>
          <a:endParaRPr lang="pt-BR"/>
        </a:p>
      </dgm:t>
    </dgm:pt>
    <dgm:pt modelId="{F61B0856-E377-614B-9B30-C088A0E73686}">
      <dgm:prSet phldrT="[Texto]" custT="1"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pt-BR" sz="4800" b="1">
              <a:solidFill>
                <a:schemeClr val="bg1"/>
              </a:solidFill>
            </a:rPr>
            <a:t>Governança, Planejamento e Execução Integrada</a:t>
          </a:r>
          <a:endParaRPr lang="pt-BR" sz="4800" b="1" dirty="0">
            <a:solidFill>
              <a:schemeClr val="bg1"/>
            </a:solidFill>
          </a:endParaRPr>
        </a:p>
      </dgm:t>
    </dgm:pt>
    <dgm:pt modelId="{B028615B-C63C-664E-9F05-C06E5DC85EEE}" type="parTrans" cxnId="{925D876C-B5E5-2C40-BFA7-828655D9D9B6}">
      <dgm:prSet/>
      <dgm:spPr/>
      <dgm:t>
        <a:bodyPr/>
        <a:lstStyle/>
        <a:p>
          <a:endParaRPr lang="pt-BR"/>
        </a:p>
      </dgm:t>
    </dgm:pt>
    <dgm:pt modelId="{F0A97AB7-5C70-0146-9448-DE4930D7A462}" type="sibTrans" cxnId="{925D876C-B5E5-2C40-BFA7-828655D9D9B6}">
      <dgm:prSet/>
      <dgm:spPr/>
      <dgm:t>
        <a:bodyPr/>
        <a:lstStyle/>
        <a:p>
          <a:endParaRPr lang="pt-BR"/>
        </a:p>
      </dgm:t>
    </dgm:pt>
    <dgm:pt modelId="{5707309C-11FE-A84F-BFC4-0317D1B5AFE3}">
      <dgm:prSet phldrT="[Texto]" custT="1"/>
      <dgm:spPr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pt-BR" sz="2800" dirty="0"/>
            <a:t>Planejamento Estratégico</a:t>
          </a:r>
        </a:p>
      </dgm:t>
    </dgm:pt>
    <dgm:pt modelId="{C2A604BF-C32C-0641-AFCC-FDC96F9270C1}" type="parTrans" cxnId="{14EB892B-D396-F64E-AB7C-8C4CE2DF1A2E}">
      <dgm:prSet/>
      <dgm:spPr/>
      <dgm:t>
        <a:bodyPr/>
        <a:lstStyle/>
        <a:p>
          <a:endParaRPr lang="pt-BR"/>
        </a:p>
      </dgm:t>
    </dgm:pt>
    <dgm:pt modelId="{0EA2E066-383B-1B46-9946-158CB22283C6}" type="sibTrans" cxnId="{14EB892B-D396-F64E-AB7C-8C4CE2DF1A2E}">
      <dgm:prSet/>
      <dgm:spPr/>
      <dgm:t>
        <a:bodyPr/>
        <a:lstStyle/>
        <a:p>
          <a:endParaRPr lang="pt-BR"/>
        </a:p>
      </dgm:t>
    </dgm:pt>
    <dgm:pt modelId="{D376E332-5D6B-A842-8F92-B4280AB03CC3}">
      <dgm:prSet phldrT="[Texto]" custT="1"/>
      <dgm:spPr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pt-BR" sz="2800" dirty="0"/>
            <a:t>Orçamento do</a:t>
          </a:r>
        </a:p>
        <a:p>
          <a:r>
            <a:rPr lang="pt-BR" sz="2800" dirty="0"/>
            <a:t>RPPS</a:t>
          </a:r>
        </a:p>
      </dgm:t>
    </dgm:pt>
    <dgm:pt modelId="{3039B839-D703-764C-BB33-62302ACD3D85}" type="parTrans" cxnId="{7051627C-558B-9242-92DD-B933331C9078}">
      <dgm:prSet/>
      <dgm:spPr/>
      <dgm:t>
        <a:bodyPr/>
        <a:lstStyle/>
        <a:p>
          <a:endParaRPr lang="pt-BR"/>
        </a:p>
      </dgm:t>
    </dgm:pt>
    <dgm:pt modelId="{C50E6633-F122-4C47-8700-7B26D8D4CF0B}" type="sibTrans" cxnId="{7051627C-558B-9242-92DD-B933331C9078}">
      <dgm:prSet/>
      <dgm:spPr/>
      <dgm:t>
        <a:bodyPr/>
        <a:lstStyle/>
        <a:p>
          <a:endParaRPr lang="pt-BR"/>
        </a:p>
      </dgm:t>
    </dgm:pt>
    <dgm:pt modelId="{C10BE7AC-E203-3E46-B1B2-839452C0AADA}">
      <dgm:prSet phldrT="[Texto]" custT="1"/>
      <dgm:spPr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pt-BR" sz="2800" dirty="0"/>
            <a:t>Plano de Contratação Anual - PCA</a:t>
          </a:r>
        </a:p>
      </dgm:t>
    </dgm:pt>
    <dgm:pt modelId="{A6199230-C69C-D04C-BFF4-25C6AA84AC07}" type="parTrans" cxnId="{DDB1C174-2CEE-294C-95AC-D1A37BAD6755}">
      <dgm:prSet/>
      <dgm:spPr/>
      <dgm:t>
        <a:bodyPr/>
        <a:lstStyle/>
        <a:p>
          <a:endParaRPr lang="pt-BR"/>
        </a:p>
      </dgm:t>
    </dgm:pt>
    <dgm:pt modelId="{58E0DD70-AF9E-1E4D-B34A-FCF5839626FB}" type="sibTrans" cxnId="{DDB1C174-2CEE-294C-95AC-D1A37BAD6755}">
      <dgm:prSet/>
      <dgm:spPr/>
      <dgm:t>
        <a:bodyPr/>
        <a:lstStyle/>
        <a:p>
          <a:endParaRPr lang="pt-BR"/>
        </a:p>
      </dgm:t>
    </dgm:pt>
    <dgm:pt modelId="{4845940F-05C8-2A48-AA0E-63A3A13348D9}">
      <dgm:prSet phldrT="[Texto]" custT="1"/>
      <dgm:spPr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  <dgm:t>
        <a:bodyPr/>
        <a:lstStyle/>
        <a:p>
          <a:r>
            <a:rPr lang="pt-BR" sz="2800" dirty="0"/>
            <a:t>Plano Anual de Capacitação</a:t>
          </a:r>
        </a:p>
      </dgm:t>
    </dgm:pt>
    <dgm:pt modelId="{0D913985-2F02-1A40-B621-184BD0EC4411}" type="parTrans" cxnId="{37760E83-E7E6-B443-A30C-4F37E948DB41}">
      <dgm:prSet/>
      <dgm:spPr/>
      <dgm:t>
        <a:bodyPr/>
        <a:lstStyle/>
        <a:p>
          <a:endParaRPr lang="pt-BR"/>
        </a:p>
      </dgm:t>
    </dgm:pt>
    <dgm:pt modelId="{FE80A770-949C-C443-B4F1-E309CB4BBAAE}" type="sibTrans" cxnId="{37760E83-E7E6-B443-A30C-4F37E948DB41}">
      <dgm:prSet/>
      <dgm:spPr/>
      <dgm:t>
        <a:bodyPr/>
        <a:lstStyle/>
        <a:p>
          <a:endParaRPr lang="pt-BR"/>
        </a:p>
      </dgm:t>
    </dgm:pt>
    <dgm:pt modelId="{2FED3169-C703-AE40-B2E6-D8821E7138AB}">
      <dgm:prSet/>
      <dgm:spPr/>
      <dgm:t>
        <a:bodyPr/>
        <a:lstStyle/>
        <a:p>
          <a:r>
            <a:rPr lang="pt-BR"/>
            <a:t>Capacitação Previdenciária</a:t>
          </a:r>
          <a:endParaRPr lang="pt-BR" dirty="0"/>
        </a:p>
      </dgm:t>
    </dgm:pt>
    <dgm:pt modelId="{2938DFBB-6E82-3941-ABA2-A09BA6DFCFE4}" type="parTrans" cxnId="{E64CD147-65A9-AE46-8D9F-C94C24348F3C}">
      <dgm:prSet/>
      <dgm:spPr/>
      <dgm:t>
        <a:bodyPr/>
        <a:lstStyle/>
        <a:p>
          <a:endParaRPr lang="pt-BR"/>
        </a:p>
      </dgm:t>
    </dgm:pt>
    <dgm:pt modelId="{C47BEC5C-BBAB-0D40-BDE4-28C148FA5D97}" type="sibTrans" cxnId="{E64CD147-65A9-AE46-8D9F-C94C24348F3C}">
      <dgm:prSet/>
      <dgm:spPr/>
      <dgm:t>
        <a:bodyPr/>
        <a:lstStyle/>
        <a:p>
          <a:endParaRPr lang="pt-BR"/>
        </a:p>
      </dgm:t>
    </dgm:pt>
    <dgm:pt modelId="{4CB3A5F0-62B5-E54C-8011-A20D75467C47}">
      <dgm:prSet/>
      <dgm:spPr/>
      <dgm:t>
        <a:bodyPr/>
        <a:lstStyle/>
        <a:p>
          <a:r>
            <a:rPr lang="pt-BR"/>
            <a:t>Previsão de Recursos específicos para formação contínua</a:t>
          </a:r>
          <a:endParaRPr lang="pt-BR" dirty="0"/>
        </a:p>
      </dgm:t>
    </dgm:pt>
    <dgm:pt modelId="{90A3EEE9-E08E-4340-9439-065761E35885}" type="parTrans" cxnId="{DA60FF8E-87BB-A64B-BD49-9D82C3D1832A}">
      <dgm:prSet/>
      <dgm:spPr/>
      <dgm:t>
        <a:bodyPr/>
        <a:lstStyle/>
        <a:p>
          <a:endParaRPr lang="pt-BR"/>
        </a:p>
      </dgm:t>
    </dgm:pt>
    <dgm:pt modelId="{56B5068A-2EC5-B340-A47A-5A3860B02193}" type="sibTrans" cxnId="{DA60FF8E-87BB-A64B-BD49-9D82C3D1832A}">
      <dgm:prSet/>
      <dgm:spPr/>
      <dgm:t>
        <a:bodyPr/>
        <a:lstStyle/>
        <a:p>
          <a:endParaRPr lang="pt-BR"/>
        </a:p>
      </dgm:t>
    </dgm:pt>
    <dgm:pt modelId="{F82D2FAC-D411-5C4E-B982-95BFDD28AB66}">
      <dgm:prSet/>
      <dgm:spPr/>
      <dgm:t>
        <a:bodyPr/>
        <a:lstStyle/>
        <a:p>
          <a:r>
            <a:rPr lang="pt-BR" dirty="0"/>
            <a:t>Inclusão dos  treinamentos, cursos e capacitações</a:t>
          </a:r>
        </a:p>
      </dgm:t>
    </dgm:pt>
    <dgm:pt modelId="{D6D3BC6B-DC08-8942-BE96-90CD55023FA0}" type="parTrans" cxnId="{8E4B32B2-639B-184E-99A2-3A831CE59972}">
      <dgm:prSet/>
      <dgm:spPr/>
      <dgm:t>
        <a:bodyPr/>
        <a:lstStyle/>
        <a:p>
          <a:endParaRPr lang="pt-BR"/>
        </a:p>
      </dgm:t>
    </dgm:pt>
    <dgm:pt modelId="{6ACE16A8-8BC9-B84B-AC4F-239B906C0B7D}" type="sibTrans" cxnId="{8E4B32B2-639B-184E-99A2-3A831CE59972}">
      <dgm:prSet/>
      <dgm:spPr/>
      <dgm:t>
        <a:bodyPr/>
        <a:lstStyle/>
        <a:p>
          <a:endParaRPr lang="pt-BR"/>
        </a:p>
      </dgm:t>
    </dgm:pt>
    <dgm:pt modelId="{1B650C86-6E2B-EF48-91D5-0F5E5BC0825B}">
      <dgm:prSet custT="1"/>
      <dgm:spPr/>
      <dgm:t>
        <a:bodyPr/>
        <a:lstStyle/>
        <a:p>
          <a:r>
            <a:rPr lang="pt-BR" sz="2300" dirty="0"/>
            <a:t>Estruturado dentro do Planejamento estratégico - execução contínua</a:t>
          </a:r>
        </a:p>
      </dgm:t>
    </dgm:pt>
    <dgm:pt modelId="{EDBF52AF-B892-8A41-B4B2-276CFBEC602D}" type="parTrans" cxnId="{92F4C651-4E13-2643-9EBD-4B4AAF03D1DA}">
      <dgm:prSet/>
      <dgm:spPr/>
      <dgm:t>
        <a:bodyPr/>
        <a:lstStyle/>
        <a:p>
          <a:endParaRPr lang="pt-BR"/>
        </a:p>
      </dgm:t>
    </dgm:pt>
    <dgm:pt modelId="{8E757DB5-36B5-F149-9D74-364CE72A0E94}" type="sibTrans" cxnId="{92F4C651-4E13-2643-9EBD-4B4AAF03D1DA}">
      <dgm:prSet/>
      <dgm:spPr/>
      <dgm:t>
        <a:bodyPr/>
        <a:lstStyle/>
        <a:p>
          <a:endParaRPr lang="pt-BR"/>
        </a:p>
      </dgm:t>
    </dgm:pt>
    <dgm:pt modelId="{92728153-F348-A546-BCFA-B6166A18025F}" type="pres">
      <dgm:prSet presAssocID="{64050811-1E6A-7743-8E68-6A6521EF60D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951F113-97BD-F24B-B75A-AD428EE7D961}" type="pres">
      <dgm:prSet presAssocID="{F61B0856-E377-614B-9B30-C088A0E73686}" presName="hierRoot1" presStyleCnt="0">
        <dgm:presLayoutVars>
          <dgm:hierBranch val="init"/>
        </dgm:presLayoutVars>
      </dgm:prSet>
      <dgm:spPr/>
    </dgm:pt>
    <dgm:pt modelId="{3A82839A-C669-ED4F-9EF5-217C085A0C18}" type="pres">
      <dgm:prSet presAssocID="{F61B0856-E377-614B-9B30-C088A0E73686}" presName="rootComposite1" presStyleCnt="0"/>
      <dgm:spPr/>
    </dgm:pt>
    <dgm:pt modelId="{C91422CF-E89E-8E42-95F4-75DA81184275}" type="pres">
      <dgm:prSet presAssocID="{F61B0856-E377-614B-9B30-C088A0E73686}" presName="rootText1" presStyleLbl="node0" presStyleIdx="0" presStyleCnt="1" custScaleX="445809" custScaleY="105849">
        <dgm:presLayoutVars>
          <dgm:chPref val="3"/>
        </dgm:presLayoutVars>
      </dgm:prSet>
      <dgm:spPr/>
    </dgm:pt>
    <dgm:pt modelId="{BC61519D-3847-3149-A5D6-F9344E45A845}" type="pres">
      <dgm:prSet presAssocID="{F61B0856-E377-614B-9B30-C088A0E73686}" presName="rootConnector1" presStyleLbl="node1" presStyleIdx="0" presStyleCnt="0"/>
      <dgm:spPr/>
    </dgm:pt>
    <dgm:pt modelId="{7A618859-2F16-BB48-870A-4CD559B66E47}" type="pres">
      <dgm:prSet presAssocID="{F61B0856-E377-614B-9B30-C088A0E73686}" presName="hierChild2" presStyleCnt="0"/>
      <dgm:spPr/>
    </dgm:pt>
    <dgm:pt modelId="{E44DBFEB-40C0-1C41-8BCC-1BA228E5B1AB}" type="pres">
      <dgm:prSet presAssocID="{C2A604BF-C32C-0641-AFCC-FDC96F9270C1}" presName="Name37" presStyleLbl="parChTrans1D2" presStyleIdx="0" presStyleCnt="4"/>
      <dgm:spPr/>
    </dgm:pt>
    <dgm:pt modelId="{48A1B0B2-F655-2B4F-8C96-5E5ABB1A4AA3}" type="pres">
      <dgm:prSet presAssocID="{5707309C-11FE-A84F-BFC4-0317D1B5AFE3}" presName="hierRoot2" presStyleCnt="0">
        <dgm:presLayoutVars>
          <dgm:hierBranch val="init"/>
        </dgm:presLayoutVars>
      </dgm:prSet>
      <dgm:spPr/>
    </dgm:pt>
    <dgm:pt modelId="{DF8CF619-FF5A-6A4D-8A7D-7E13EA5F75A1}" type="pres">
      <dgm:prSet presAssocID="{5707309C-11FE-A84F-BFC4-0317D1B5AFE3}" presName="rootComposite" presStyleCnt="0"/>
      <dgm:spPr/>
    </dgm:pt>
    <dgm:pt modelId="{9A9DF3BC-ED66-5345-965F-9E8AAFE1DAB1}" type="pres">
      <dgm:prSet presAssocID="{5707309C-11FE-A84F-BFC4-0317D1B5AFE3}" presName="rootText" presStyleLbl="node2" presStyleIdx="0" presStyleCnt="4">
        <dgm:presLayoutVars>
          <dgm:chPref val="3"/>
        </dgm:presLayoutVars>
      </dgm:prSet>
      <dgm:spPr/>
    </dgm:pt>
    <dgm:pt modelId="{D83FC2C5-453D-F64A-BDB2-F2D5E2296C4C}" type="pres">
      <dgm:prSet presAssocID="{5707309C-11FE-A84F-BFC4-0317D1B5AFE3}" presName="rootConnector" presStyleLbl="node2" presStyleIdx="0" presStyleCnt="4"/>
      <dgm:spPr/>
    </dgm:pt>
    <dgm:pt modelId="{04F519EE-78C4-7F40-9AFC-6D15626EF4B1}" type="pres">
      <dgm:prSet presAssocID="{5707309C-11FE-A84F-BFC4-0317D1B5AFE3}" presName="hierChild4" presStyleCnt="0"/>
      <dgm:spPr/>
    </dgm:pt>
    <dgm:pt modelId="{755E5A4C-2391-6F43-8E67-7E8197FA9824}" type="pres">
      <dgm:prSet presAssocID="{2938DFBB-6E82-3941-ABA2-A09BA6DFCFE4}" presName="Name37" presStyleLbl="parChTrans1D3" presStyleIdx="0" presStyleCnt="4"/>
      <dgm:spPr/>
    </dgm:pt>
    <dgm:pt modelId="{B52735DD-C52C-D844-A2AF-CE740BF38541}" type="pres">
      <dgm:prSet presAssocID="{2FED3169-C703-AE40-B2E6-D8821E7138AB}" presName="hierRoot2" presStyleCnt="0">
        <dgm:presLayoutVars>
          <dgm:hierBranch val="init"/>
        </dgm:presLayoutVars>
      </dgm:prSet>
      <dgm:spPr/>
    </dgm:pt>
    <dgm:pt modelId="{92896574-7261-214E-8C0C-192C96E23A86}" type="pres">
      <dgm:prSet presAssocID="{2FED3169-C703-AE40-B2E6-D8821E7138AB}" presName="rootComposite" presStyleCnt="0"/>
      <dgm:spPr/>
    </dgm:pt>
    <dgm:pt modelId="{0FB3D175-8EC4-654E-9885-14C401335D18}" type="pres">
      <dgm:prSet presAssocID="{2FED3169-C703-AE40-B2E6-D8821E7138AB}" presName="rootText" presStyleLbl="node3" presStyleIdx="0" presStyleCnt="4" custLinFactNeighborX="-29407" custLinFactNeighborY="-46143">
        <dgm:presLayoutVars>
          <dgm:chPref val="3"/>
        </dgm:presLayoutVars>
      </dgm:prSet>
      <dgm:spPr/>
    </dgm:pt>
    <dgm:pt modelId="{A760ECE8-C13F-A140-8B3D-336842183E84}" type="pres">
      <dgm:prSet presAssocID="{2FED3169-C703-AE40-B2E6-D8821E7138AB}" presName="rootConnector" presStyleLbl="node3" presStyleIdx="0" presStyleCnt="4"/>
      <dgm:spPr/>
    </dgm:pt>
    <dgm:pt modelId="{C5227039-1FCD-7D4C-8342-BC039E95363B}" type="pres">
      <dgm:prSet presAssocID="{2FED3169-C703-AE40-B2E6-D8821E7138AB}" presName="hierChild4" presStyleCnt="0"/>
      <dgm:spPr/>
    </dgm:pt>
    <dgm:pt modelId="{467C8C09-9730-F04C-B5C7-D10C543AFBAB}" type="pres">
      <dgm:prSet presAssocID="{2FED3169-C703-AE40-B2E6-D8821E7138AB}" presName="hierChild5" presStyleCnt="0"/>
      <dgm:spPr/>
    </dgm:pt>
    <dgm:pt modelId="{1C20FD44-5334-1E43-8D54-28E3514CC4F2}" type="pres">
      <dgm:prSet presAssocID="{5707309C-11FE-A84F-BFC4-0317D1B5AFE3}" presName="hierChild5" presStyleCnt="0"/>
      <dgm:spPr/>
    </dgm:pt>
    <dgm:pt modelId="{8C61EFF9-E807-7547-B636-F55A47AA37B0}" type="pres">
      <dgm:prSet presAssocID="{3039B839-D703-764C-BB33-62302ACD3D85}" presName="Name37" presStyleLbl="parChTrans1D2" presStyleIdx="1" presStyleCnt="4"/>
      <dgm:spPr/>
    </dgm:pt>
    <dgm:pt modelId="{C57C4EAE-ED21-8242-8C74-D0D9EC5C5463}" type="pres">
      <dgm:prSet presAssocID="{D376E332-5D6B-A842-8F92-B4280AB03CC3}" presName="hierRoot2" presStyleCnt="0">
        <dgm:presLayoutVars>
          <dgm:hierBranch val="init"/>
        </dgm:presLayoutVars>
      </dgm:prSet>
      <dgm:spPr/>
    </dgm:pt>
    <dgm:pt modelId="{149FEB5F-8CF5-B242-9B1C-8876FD1182BE}" type="pres">
      <dgm:prSet presAssocID="{D376E332-5D6B-A842-8F92-B4280AB03CC3}" presName="rootComposite" presStyleCnt="0"/>
      <dgm:spPr/>
    </dgm:pt>
    <dgm:pt modelId="{057AB855-0EF4-454A-A88E-91AFADBF6D88}" type="pres">
      <dgm:prSet presAssocID="{D376E332-5D6B-A842-8F92-B4280AB03CC3}" presName="rootText" presStyleLbl="node2" presStyleIdx="1" presStyleCnt="4">
        <dgm:presLayoutVars>
          <dgm:chPref val="3"/>
        </dgm:presLayoutVars>
      </dgm:prSet>
      <dgm:spPr/>
    </dgm:pt>
    <dgm:pt modelId="{60C2E7E8-CCDF-E84A-9AA6-389B6B952657}" type="pres">
      <dgm:prSet presAssocID="{D376E332-5D6B-A842-8F92-B4280AB03CC3}" presName="rootConnector" presStyleLbl="node2" presStyleIdx="1" presStyleCnt="4"/>
      <dgm:spPr/>
    </dgm:pt>
    <dgm:pt modelId="{D792F048-02D0-FB4D-BB38-DA1F393BF0D2}" type="pres">
      <dgm:prSet presAssocID="{D376E332-5D6B-A842-8F92-B4280AB03CC3}" presName="hierChild4" presStyleCnt="0"/>
      <dgm:spPr/>
    </dgm:pt>
    <dgm:pt modelId="{3FFD9C53-A3ED-0A40-A181-B4ED9D77D5BE}" type="pres">
      <dgm:prSet presAssocID="{90A3EEE9-E08E-4340-9439-065761E35885}" presName="Name37" presStyleLbl="parChTrans1D3" presStyleIdx="1" presStyleCnt="4"/>
      <dgm:spPr/>
    </dgm:pt>
    <dgm:pt modelId="{27AA7AA9-361E-B946-A205-6272E1AB0BE1}" type="pres">
      <dgm:prSet presAssocID="{4CB3A5F0-62B5-E54C-8011-A20D75467C47}" presName="hierRoot2" presStyleCnt="0">
        <dgm:presLayoutVars>
          <dgm:hierBranch val="init"/>
        </dgm:presLayoutVars>
      </dgm:prSet>
      <dgm:spPr/>
    </dgm:pt>
    <dgm:pt modelId="{EEE2C45C-B9EC-134E-BEB7-376C9C7198A0}" type="pres">
      <dgm:prSet presAssocID="{4CB3A5F0-62B5-E54C-8011-A20D75467C47}" presName="rootComposite" presStyleCnt="0"/>
      <dgm:spPr/>
    </dgm:pt>
    <dgm:pt modelId="{F7D93792-BF80-844E-A8B1-D4A905694246}" type="pres">
      <dgm:prSet presAssocID="{4CB3A5F0-62B5-E54C-8011-A20D75467C47}" presName="rootText" presStyleLbl="node3" presStyleIdx="1" presStyleCnt="4" custLinFactNeighborX="-25439" custLinFactNeighborY="-46143">
        <dgm:presLayoutVars>
          <dgm:chPref val="3"/>
        </dgm:presLayoutVars>
      </dgm:prSet>
      <dgm:spPr/>
    </dgm:pt>
    <dgm:pt modelId="{C72D7E9E-5714-1F46-8D90-322B9C281B7C}" type="pres">
      <dgm:prSet presAssocID="{4CB3A5F0-62B5-E54C-8011-A20D75467C47}" presName="rootConnector" presStyleLbl="node3" presStyleIdx="1" presStyleCnt="4"/>
      <dgm:spPr/>
    </dgm:pt>
    <dgm:pt modelId="{39E4CC8F-1A4D-FD4F-8163-887D929735F6}" type="pres">
      <dgm:prSet presAssocID="{4CB3A5F0-62B5-E54C-8011-A20D75467C47}" presName="hierChild4" presStyleCnt="0"/>
      <dgm:spPr/>
    </dgm:pt>
    <dgm:pt modelId="{CAE761F5-4456-C34E-BF40-711AE73BA04E}" type="pres">
      <dgm:prSet presAssocID="{4CB3A5F0-62B5-E54C-8011-A20D75467C47}" presName="hierChild5" presStyleCnt="0"/>
      <dgm:spPr/>
    </dgm:pt>
    <dgm:pt modelId="{5FCD78E5-F0F1-6F49-84F5-1C2CF5F14FE2}" type="pres">
      <dgm:prSet presAssocID="{D376E332-5D6B-A842-8F92-B4280AB03CC3}" presName="hierChild5" presStyleCnt="0"/>
      <dgm:spPr/>
    </dgm:pt>
    <dgm:pt modelId="{1431692B-F1CB-FB48-81A9-AB17D69D6449}" type="pres">
      <dgm:prSet presAssocID="{A6199230-C69C-D04C-BFF4-25C6AA84AC07}" presName="Name37" presStyleLbl="parChTrans1D2" presStyleIdx="2" presStyleCnt="4"/>
      <dgm:spPr/>
    </dgm:pt>
    <dgm:pt modelId="{5D52A125-FCF8-3740-8F99-A272F24A7237}" type="pres">
      <dgm:prSet presAssocID="{C10BE7AC-E203-3E46-B1B2-839452C0AADA}" presName="hierRoot2" presStyleCnt="0">
        <dgm:presLayoutVars>
          <dgm:hierBranch val="init"/>
        </dgm:presLayoutVars>
      </dgm:prSet>
      <dgm:spPr/>
    </dgm:pt>
    <dgm:pt modelId="{2A4EDA8E-9D03-E141-B9C8-2B221B79D7AD}" type="pres">
      <dgm:prSet presAssocID="{C10BE7AC-E203-3E46-B1B2-839452C0AADA}" presName="rootComposite" presStyleCnt="0"/>
      <dgm:spPr/>
    </dgm:pt>
    <dgm:pt modelId="{8E13CBE8-C40F-9E40-AB00-8B56D4898927}" type="pres">
      <dgm:prSet presAssocID="{C10BE7AC-E203-3E46-B1B2-839452C0AADA}" presName="rootText" presStyleLbl="node2" presStyleIdx="2" presStyleCnt="4">
        <dgm:presLayoutVars>
          <dgm:chPref val="3"/>
        </dgm:presLayoutVars>
      </dgm:prSet>
      <dgm:spPr/>
    </dgm:pt>
    <dgm:pt modelId="{D05224B8-00B7-5F41-9C6A-4047D17FF48F}" type="pres">
      <dgm:prSet presAssocID="{C10BE7AC-E203-3E46-B1B2-839452C0AADA}" presName="rootConnector" presStyleLbl="node2" presStyleIdx="2" presStyleCnt="4"/>
      <dgm:spPr/>
    </dgm:pt>
    <dgm:pt modelId="{EEF23A18-12DE-F34C-902A-6D28EDDE7269}" type="pres">
      <dgm:prSet presAssocID="{C10BE7AC-E203-3E46-B1B2-839452C0AADA}" presName="hierChild4" presStyleCnt="0"/>
      <dgm:spPr/>
    </dgm:pt>
    <dgm:pt modelId="{FA799103-C22B-7346-AAC3-BCCDB6471C1C}" type="pres">
      <dgm:prSet presAssocID="{D6D3BC6B-DC08-8942-BE96-90CD55023FA0}" presName="Name37" presStyleLbl="parChTrans1D3" presStyleIdx="2" presStyleCnt="4"/>
      <dgm:spPr/>
    </dgm:pt>
    <dgm:pt modelId="{9EA83160-135F-6D46-B817-819A5A0BE249}" type="pres">
      <dgm:prSet presAssocID="{F82D2FAC-D411-5C4E-B982-95BFDD28AB66}" presName="hierRoot2" presStyleCnt="0">
        <dgm:presLayoutVars>
          <dgm:hierBranch val="init"/>
        </dgm:presLayoutVars>
      </dgm:prSet>
      <dgm:spPr/>
    </dgm:pt>
    <dgm:pt modelId="{21430875-BC08-8A43-A472-AF342F0B6E72}" type="pres">
      <dgm:prSet presAssocID="{F82D2FAC-D411-5C4E-B982-95BFDD28AB66}" presName="rootComposite" presStyleCnt="0"/>
      <dgm:spPr/>
    </dgm:pt>
    <dgm:pt modelId="{52853B1F-D46F-8C40-80A9-A1DFA2DA5960}" type="pres">
      <dgm:prSet presAssocID="{F82D2FAC-D411-5C4E-B982-95BFDD28AB66}" presName="rootText" presStyleLbl="node3" presStyleIdx="2" presStyleCnt="4" custLinFactNeighborX="-25598" custLinFactNeighborY="-41212">
        <dgm:presLayoutVars>
          <dgm:chPref val="3"/>
        </dgm:presLayoutVars>
      </dgm:prSet>
      <dgm:spPr/>
    </dgm:pt>
    <dgm:pt modelId="{1CA47201-C650-4D49-A527-81A0DE9615B6}" type="pres">
      <dgm:prSet presAssocID="{F82D2FAC-D411-5C4E-B982-95BFDD28AB66}" presName="rootConnector" presStyleLbl="node3" presStyleIdx="2" presStyleCnt="4"/>
      <dgm:spPr/>
    </dgm:pt>
    <dgm:pt modelId="{4C8E02D1-C485-DB4F-8587-0C4551CC51F0}" type="pres">
      <dgm:prSet presAssocID="{F82D2FAC-D411-5C4E-B982-95BFDD28AB66}" presName="hierChild4" presStyleCnt="0"/>
      <dgm:spPr/>
    </dgm:pt>
    <dgm:pt modelId="{70C2D191-950B-494F-9815-852AB1940DCC}" type="pres">
      <dgm:prSet presAssocID="{F82D2FAC-D411-5C4E-B982-95BFDD28AB66}" presName="hierChild5" presStyleCnt="0"/>
      <dgm:spPr/>
    </dgm:pt>
    <dgm:pt modelId="{E83F9F62-1D83-4846-AD46-40B7E49B3CF6}" type="pres">
      <dgm:prSet presAssocID="{C10BE7AC-E203-3E46-B1B2-839452C0AADA}" presName="hierChild5" presStyleCnt="0"/>
      <dgm:spPr/>
    </dgm:pt>
    <dgm:pt modelId="{93ABA142-81E4-EB4E-9011-760BA1226254}" type="pres">
      <dgm:prSet presAssocID="{0D913985-2F02-1A40-B621-184BD0EC4411}" presName="Name37" presStyleLbl="parChTrans1D2" presStyleIdx="3" presStyleCnt="4"/>
      <dgm:spPr/>
    </dgm:pt>
    <dgm:pt modelId="{C85191C1-791F-2A4C-9EBF-6927969015A3}" type="pres">
      <dgm:prSet presAssocID="{4845940F-05C8-2A48-AA0E-63A3A13348D9}" presName="hierRoot2" presStyleCnt="0">
        <dgm:presLayoutVars>
          <dgm:hierBranch val="init"/>
        </dgm:presLayoutVars>
      </dgm:prSet>
      <dgm:spPr/>
    </dgm:pt>
    <dgm:pt modelId="{31419CF1-5783-FF41-BC5D-25DBF13B7BA6}" type="pres">
      <dgm:prSet presAssocID="{4845940F-05C8-2A48-AA0E-63A3A13348D9}" presName="rootComposite" presStyleCnt="0"/>
      <dgm:spPr/>
    </dgm:pt>
    <dgm:pt modelId="{7E7FCC62-B02F-984A-9184-83FA10C3D106}" type="pres">
      <dgm:prSet presAssocID="{4845940F-05C8-2A48-AA0E-63A3A13348D9}" presName="rootText" presStyleLbl="node2" presStyleIdx="3" presStyleCnt="4">
        <dgm:presLayoutVars>
          <dgm:chPref val="3"/>
        </dgm:presLayoutVars>
      </dgm:prSet>
      <dgm:spPr/>
    </dgm:pt>
    <dgm:pt modelId="{645A4712-7D10-8F40-A561-E5245DB40D83}" type="pres">
      <dgm:prSet presAssocID="{4845940F-05C8-2A48-AA0E-63A3A13348D9}" presName="rootConnector" presStyleLbl="node2" presStyleIdx="3" presStyleCnt="4"/>
      <dgm:spPr/>
    </dgm:pt>
    <dgm:pt modelId="{736E921B-275F-314B-B9F0-782991B9CFA9}" type="pres">
      <dgm:prSet presAssocID="{4845940F-05C8-2A48-AA0E-63A3A13348D9}" presName="hierChild4" presStyleCnt="0"/>
      <dgm:spPr/>
    </dgm:pt>
    <dgm:pt modelId="{955D2B3E-78CD-3847-8913-E8B9C3A041E3}" type="pres">
      <dgm:prSet presAssocID="{EDBF52AF-B892-8A41-B4B2-276CFBEC602D}" presName="Name37" presStyleLbl="parChTrans1D3" presStyleIdx="3" presStyleCnt="4"/>
      <dgm:spPr/>
    </dgm:pt>
    <dgm:pt modelId="{91253C04-1ECA-554A-A287-4184E4A90628}" type="pres">
      <dgm:prSet presAssocID="{1B650C86-6E2B-EF48-91D5-0F5E5BC0825B}" presName="hierRoot2" presStyleCnt="0">
        <dgm:presLayoutVars>
          <dgm:hierBranch val="init"/>
        </dgm:presLayoutVars>
      </dgm:prSet>
      <dgm:spPr/>
    </dgm:pt>
    <dgm:pt modelId="{8664DE62-91EF-6545-91F0-BABB080C5D5D}" type="pres">
      <dgm:prSet presAssocID="{1B650C86-6E2B-EF48-91D5-0F5E5BC0825B}" presName="rootComposite" presStyleCnt="0"/>
      <dgm:spPr/>
    </dgm:pt>
    <dgm:pt modelId="{4D6C2E88-7A24-7E41-9A70-95ECCF117E4D}" type="pres">
      <dgm:prSet presAssocID="{1B650C86-6E2B-EF48-91D5-0F5E5BC0825B}" presName="rootText" presStyleLbl="node3" presStyleIdx="3" presStyleCnt="4" custLinFactNeighborX="-24511" custLinFactNeighborY="-45085">
        <dgm:presLayoutVars>
          <dgm:chPref val="3"/>
        </dgm:presLayoutVars>
      </dgm:prSet>
      <dgm:spPr/>
    </dgm:pt>
    <dgm:pt modelId="{1FC54AF3-BA1D-2743-ACD2-DEF6314031C8}" type="pres">
      <dgm:prSet presAssocID="{1B650C86-6E2B-EF48-91D5-0F5E5BC0825B}" presName="rootConnector" presStyleLbl="node3" presStyleIdx="3" presStyleCnt="4"/>
      <dgm:spPr/>
    </dgm:pt>
    <dgm:pt modelId="{E85748C3-DC0E-FB4D-AD0C-8F09D31FB6BE}" type="pres">
      <dgm:prSet presAssocID="{1B650C86-6E2B-EF48-91D5-0F5E5BC0825B}" presName="hierChild4" presStyleCnt="0"/>
      <dgm:spPr/>
    </dgm:pt>
    <dgm:pt modelId="{10A854AF-3999-B74B-BB28-094DCE589814}" type="pres">
      <dgm:prSet presAssocID="{1B650C86-6E2B-EF48-91D5-0F5E5BC0825B}" presName="hierChild5" presStyleCnt="0"/>
      <dgm:spPr/>
    </dgm:pt>
    <dgm:pt modelId="{93B9ADAC-D1FE-4948-ACA7-12694B8F790C}" type="pres">
      <dgm:prSet presAssocID="{4845940F-05C8-2A48-AA0E-63A3A13348D9}" presName="hierChild5" presStyleCnt="0"/>
      <dgm:spPr/>
    </dgm:pt>
    <dgm:pt modelId="{97F2799A-E5D0-C24C-8A5C-3D13294F2C07}" type="pres">
      <dgm:prSet presAssocID="{F61B0856-E377-614B-9B30-C088A0E73686}" presName="hierChild3" presStyleCnt="0"/>
      <dgm:spPr/>
    </dgm:pt>
  </dgm:ptLst>
  <dgm:cxnLst>
    <dgm:cxn modelId="{40F28F00-2AFC-0246-988A-1884FF68771C}" type="presOf" srcId="{4845940F-05C8-2A48-AA0E-63A3A13348D9}" destId="{645A4712-7D10-8F40-A561-E5245DB40D83}" srcOrd="1" destOrd="0" presId="urn:microsoft.com/office/officeart/2005/8/layout/orgChart1"/>
    <dgm:cxn modelId="{88947721-25E4-904E-9D83-53C6BCABA1B1}" type="presOf" srcId="{EDBF52AF-B892-8A41-B4B2-276CFBEC602D}" destId="{955D2B3E-78CD-3847-8913-E8B9C3A041E3}" srcOrd="0" destOrd="0" presId="urn:microsoft.com/office/officeart/2005/8/layout/orgChart1"/>
    <dgm:cxn modelId="{14EB892B-D396-F64E-AB7C-8C4CE2DF1A2E}" srcId="{F61B0856-E377-614B-9B30-C088A0E73686}" destId="{5707309C-11FE-A84F-BFC4-0317D1B5AFE3}" srcOrd="0" destOrd="0" parTransId="{C2A604BF-C32C-0641-AFCC-FDC96F9270C1}" sibTransId="{0EA2E066-383B-1B46-9946-158CB22283C6}"/>
    <dgm:cxn modelId="{FBF1F730-C0E8-2E46-AB5D-3CCD48E9676A}" type="presOf" srcId="{5707309C-11FE-A84F-BFC4-0317D1B5AFE3}" destId="{9A9DF3BC-ED66-5345-965F-9E8AAFE1DAB1}" srcOrd="0" destOrd="0" presId="urn:microsoft.com/office/officeart/2005/8/layout/orgChart1"/>
    <dgm:cxn modelId="{857A9135-96BA-9542-8663-BD9E711CD06F}" type="presOf" srcId="{4845940F-05C8-2A48-AA0E-63A3A13348D9}" destId="{7E7FCC62-B02F-984A-9184-83FA10C3D106}" srcOrd="0" destOrd="0" presId="urn:microsoft.com/office/officeart/2005/8/layout/orgChart1"/>
    <dgm:cxn modelId="{E53E1138-DDD0-E74F-87D2-6C3ED392C346}" type="presOf" srcId="{F61B0856-E377-614B-9B30-C088A0E73686}" destId="{BC61519D-3847-3149-A5D6-F9344E45A845}" srcOrd="1" destOrd="0" presId="urn:microsoft.com/office/officeart/2005/8/layout/orgChart1"/>
    <dgm:cxn modelId="{2F1AE93A-E0BA-404E-A9F5-AD494C62022D}" type="presOf" srcId="{5707309C-11FE-A84F-BFC4-0317D1B5AFE3}" destId="{D83FC2C5-453D-F64A-BDB2-F2D5E2296C4C}" srcOrd="1" destOrd="0" presId="urn:microsoft.com/office/officeart/2005/8/layout/orgChart1"/>
    <dgm:cxn modelId="{B3777145-C4E9-C34A-A6DE-E4F9F65287DF}" type="presOf" srcId="{D6D3BC6B-DC08-8942-BE96-90CD55023FA0}" destId="{FA799103-C22B-7346-AAC3-BCCDB6471C1C}" srcOrd="0" destOrd="0" presId="urn:microsoft.com/office/officeart/2005/8/layout/orgChart1"/>
    <dgm:cxn modelId="{E64CD147-65A9-AE46-8D9F-C94C24348F3C}" srcId="{5707309C-11FE-A84F-BFC4-0317D1B5AFE3}" destId="{2FED3169-C703-AE40-B2E6-D8821E7138AB}" srcOrd="0" destOrd="0" parTransId="{2938DFBB-6E82-3941-ABA2-A09BA6DFCFE4}" sibTransId="{C47BEC5C-BBAB-0D40-BDE4-28C148FA5D97}"/>
    <dgm:cxn modelId="{1F24246B-6751-6A49-B46A-1E46E33AB036}" type="presOf" srcId="{C2A604BF-C32C-0641-AFCC-FDC96F9270C1}" destId="{E44DBFEB-40C0-1C41-8BCC-1BA228E5B1AB}" srcOrd="0" destOrd="0" presId="urn:microsoft.com/office/officeart/2005/8/layout/orgChart1"/>
    <dgm:cxn modelId="{925D876C-B5E5-2C40-BFA7-828655D9D9B6}" srcId="{64050811-1E6A-7743-8E68-6A6521EF60D9}" destId="{F61B0856-E377-614B-9B30-C088A0E73686}" srcOrd="0" destOrd="0" parTransId="{B028615B-C63C-664E-9F05-C06E5DC85EEE}" sibTransId="{F0A97AB7-5C70-0146-9448-DE4930D7A462}"/>
    <dgm:cxn modelId="{74342F71-62B5-6E4F-983F-1C782A638102}" type="presOf" srcId="{3039B839-D703-764C-BB33-62302ACD3D85}" destId="{8C61EFF9-E807-7547-B636-F55A47AA37B0}" srcOrd="0" destOrd="0" presId="urn:microsoft.com/office/officeart/2005/8/layout/orgChart1"/>
    <dgm:cxn modelId="{92F4C651-4E13-2643-9EBD-4B4AAF03D1DA}" srcId="{4845940F-05C8-2A48-AA0E-63A3A13348D9}" destId="{1B650C86-6E2B-EF48-91D5-0F5E5BC0825B}" srcOrd="0" destOrd="0" parTransId="{EDBF52AF-B892-8A41-B4B2-276CFBEC602D}" sibTransId="{8E757DB5-36B5-F149-9D74-364CE72A0E94}"/>
    <dgm:cxn modelId="{DDB1C174-2CEE-294C-95AC-D1A37BAD6755}" srcId="{F61B0856-E377-614B-9B30-C088A0E73686}" destId="{C10BE7AC-E203-3E46-B1B2-839452C0AADA}" srcOrd="2" destOrd="0" parTransId="{A6199230-C69C-D04C-BFF4-25C6AA84AC07}" sibTransId="{58E0DD70-AF9E-1E4D-B34A-FCF5839626FB}"/>
    <dgm:cxn modelId="{F2A35B56-9323-5D4A-B53B-BBEE77253A53}" type="presOf" srcId="{4CB3A5F0-62B5-E54C-8011-A20D75467C47}" destId="{F7D93792-BF80-844E-A8B1-D4A905694246}" srcOrd="0" destOrd="0" presId="urn:microsoft.com/office/officeart/2005/8/layout/orgChart1"/>
    <dgm:cxn modelId="{539DDB78-6A14-924A-92C4-36FCA0DCF25F}" type="presOf" srcId="{2FED3169-C703-AE40-B2E6-D8821E7138AB}" destId="{A760ECE8-C13F-A140-8B3D-336842183E84}" srcOrd="1" destOrd="0" presId="urn:microsoft.com/office/officeart/2005/8/layout/orgChart1"/>
    <dgm:cxn modelId="{7051627C-558B-9242-92DD-B933331C9078}" srcId="{F61B0856-E377-614B-9B30-C088A0E73686}" destId="{D376E332-5D6B-A842-8F92-B4280AB03CC3}" srcOrd="1" destOrd="0" parTransId="{3039B839-D703-764C-BB33-62302ACD3D85}" sibTransId="{C50E6633-F122-4C47-8700-7B26D8D4CF0B}"/>
    <dgm:cxn modelId="{37760E83-E7E6-B443-A30C-4F37E948DB41}" srcId="{F61B0856-E377-614B-9B30-C088A0E73686}" destId="{4845940F-05C8-2A48-AA0E-63A3A13348D9}" srcOrd="3" destOrd="0" parTransId="{0D913985-2F02-1A40-B621-184BD0EC4411}" sibTransId="{FE80A770-949C-C443-B4F1-E309CB4BBAAE}"/>
    <dgm:cxn modelId="{928D608C-C9FF-CC46-B537-E9B0F01FCF98}" type="presOf" srcId="{C10BE7AC-E203-3E46-B1B2-839452C0AADA}" destId="{D05224B8-00B7-5F41-9C6A-4047D17FF48F}" srcOrd="1" destOrd="0" presId="urn:microsoft.com/office/officeart/2005/8/layout/orgChart1"/>
    <dgm:cxn modelId="{DA60FF8E-87BB-A64B-BD49-9D82C3D1832A}" srcId="{D376E332-5D6B-A842-8F92-B4280AB03CC3}" destId="{4CB3A5F0-62B5-E54C-8011-A20D75467C47}" srcOrd="0" destOrd="0" parTransId="{90A3EEE9-E08E-4340-9439-065761E35885}" sibTransId="{56B5068A-2EC5-B340-A47A-5A3860B02193}"/>
    <dgm:cxn modelId="{2461F08F-5CED-984D-8BBE-5AC55D9915F0}" type="presOf" srcId="{F82D2FAC-D411-5C4E-B982-95BFDD28AB66}" destId="{1CA47201-C650-4D49-A527-81A0DE9615B6}" srcOrd="1" destOrd="0" presId="urn:microsoft.com/office/officeart/2005/8/layout/orgChart1"/>
    <dgm:cxn modelId="{5C233495-3DEA-A74D-ADDF-C64C815E1FAF}" type="presOf" srcId="{90A3EEE9-E08E-4340-9439-065761E35885}" destId="{3FFD9C53-A3ED-0A40-A181-B4ED9D77D5BE}" srcOrd="0" destOrd="0" presId="urn:microsoft.com/office/officeart/2005/8/layout/orgChart1"/>
    <dgm:cxn modelId="{99122B9C-BB0B-5A41-A798-FEA57BA8E248}" type="presOf" srcId="{F61B0856-E377-614B-9B30-C088A0E73686}" destId="{C91422CF-E89E-8E42-95F4-75DA81184275}" srcOrd="0" destOrd="0" presId="urn:microsoft.com/office/officeart/2005/8/layout/orgChart1"/>
    <dgm:cxn modelId="{87B81FA5-71E9-934C-98DA-E3AC500E8898}" type="presOf" srcId="{1B650C86-6E2B-EF48-91D5-0F5E5BC0825B}" destId="{4D6C2E88-7A24-7E41-9A70-95ECCF117E4D}" srcOrd="0" destOrd="0" presId="urn:microsoft.com/office/officeart/2005/8/layout/orgChart1"/>
    <dgm:cxn modelId="{8E4B32B2-639B-184E-99A2-3A831CE59972}" srcId="{C10BE7AC-E203-3E46-B1B2-839452C0AADA}" destId="{F82D2FAC-D411-5C4E-B982-95BFDD28AB66}" srcOrd="0" destOrd="0" parTransId="{D6D3BC6B-DC08-8942-BE96-90CD55023FA0}" sibTransId="{6ACE16A8-8BC9-B84B-AC4F-239B906C0B7D}"/>
    <dgm:cxn modelId="{3AAF6CB3-94C6-DA41-95EB-A20C30EFEBD1}" type="presOf" srcId="{A6199230-C69C-D04C-BFF4-25C6AA84AC07}" destId="{1431692B-F1CB-FB48-81A9-AB17D69D6449}" srcOrd="0" destOrd="0" presId="urn:microsoft.com/office/officeart/2005/8/layout/orgChart1"/>
    <dgm:cxn modelId="{50A99BBF-1BD1-1A42-97A1-EB447A4F7968}" type="presOf" srcId="{64050811-1E6A-7743-8E68-6A6521EF60D9}" destId="{92728153-F348-A546-BCFA-B6166A18025F}" srcOrd="0" destOrd="0" presId="urn:microsoft.com/office/officeart/2005/8/layout/orgChart1"/>
    <dgm:cxn modelId="{668C4FD0-C0A4-B146-98F8-C5AF47736AE7}" type="presOf" srcId="{2938DFBB-6E82-3941-ABA2-A09BA6DFCFE4}" destId="{755E5A4C-2391-6F43-8E67-7E8197FA9824}" srcOrd="0" destOrd="0" presId="urn:microsoft.com/office/officeart/2005/8/layout/orgChart1"/>
    <dgm:cxn modelId="{4633D4D6-AEAD-7C4D-8A4D-410CEB75E81C}" type="presOf" srcId="{D376E332-5D6B-A842-8F92-B4280AB03CC3}" destId="{60C2E7E8-CCDF-E84A-9AA6-389B6B952657}" srcOrd="1" destOrd="0" presId="urn:microsoft.com/office/officeart/2005/8/layout/orgChart1"/>
    <dgm:cxn modelId="{420617DD-C196-444C-A74D-4E53B57B5454}" type="presOf" srcId="{0D913985-2F02-1A40-B621-184BD0EC4411}" destId="{93ABA142-81E4-EB4E-9011-760BA1226254}" srcOrd="0" destOrd="0" presId="urn:microsoft.com/office/officeart/2005/8/layout/orgChart1"/>
    <dgm:cxn modelId="{356EEAE2-98DF-5342-8822-FB6585BE2CCE}" type="presOf" srcId="{4CB3A5F0-62B5-E54C-8011-A20D75467C47}" destId="{C72D7E9E-5714-1F46-8D90-322B9C281B7C}" srcOrd="1" destOrd="0" presId="urn:microsoft.com/office/officeart/2005/8/layout/orgChart1"/>
    <dgm:cxn modelId="{4C49BEE8-9EB3-6646-8F2C-DBBC5B60D60F}" type="presOf" srcId="{D376E332-5D6B-A842-8F92-B4280AB03CC3}" destId="{057AB855-0EF4-454A-A88E-91AFADBF6D88}" srcOrd="0" destOrd="0" presId="urn:microsoft.com/office/officeart/2005/8/layout/orgChart1"/>
    <dgm:cxn modelId="{B98A3CE9-DAD3-9047-A366-3ED82A5BF777}" type="presOf" srcId="{C10BE7AC-E203-3E46-B1B2-839452C0AADA}" destId="{8E13CBE8-C40F-9E40-AB00-8B56D4898927}" srcOrd="0" destOrd="0" presId="urn:microsoft.com/office/officeart/2005/8/layout/orgChart1"/>
    <dgm:cxn modelId="{F5EDB7EE-C39A-144D-ACC2-5D6651CF7FAA}" type="presOf" srcId="{2FED3169-C703-AE40-B2E6-D8821E7138AB}" destId="{0FB3D175-8EC4-654E-9885-14C401335D18}" srcOrd="0" destOrd="0" presId="urn:microsoft.com/office/officeart/2005/8/layout/orgChart1"/>
    <dgm:cxn modelId="{4DF43DF6-D7DE-D748-BD6F-1C6297DF1AB0}" type="presOf" srcId="{1B650C86-6E2B-EF48-91D5-0F5E5BC0825B}" destId="{1FC54AF3-BA1D-2743-ACD2-DEF6314031C8}" srcOrd="1" destOrd="0" presId="urn:microsoft.com/office/officeart/2005/8/layout/orgChart1"/>
    <dgm:cxn modelId="{D5F586F9-529A-BE4C-89A3-C1372A7BB24A}" type="presOf" srcId="{F82D2FAC-D411-5C4E-B982-95BFDD28AB66}" destId="{52853B1F-D46F-8C40-80A9-A1DFA2DA5960}" srcOrd="0" destOrd="0" presId="urn:microsoft.com/office/officeart/2005/8/layout/orgChart1"/>
    <dgm:cxn modelId="{78368DD3-3C7B-7144-BD7D-361A7D183102}" type="presParOf" srcId="{92728153-F348-A546-BCFA-B6166A18025F}" destId="{9951F113-97BD-F24B-B75A-AD428EE7D961}" srcOrd="0" destOrd="0" presId="urn:microsoft.com/office/officeart/2005/8/layout/orgChart1"/>
    <dgm:cxn modelId="{5801F13A-C703-9D4C-870B-4C6E3C9EE2B9}" type="presParOf" srcId="{9951F113-97BD-F24B-B75A-AD428EE7D961}" destId="{3A82839A-C669-ED4F-9EF5-217C085A0C18}" srcOrd="0" destOrd="0" presId="urn:microsoft.com/office/officeart/2005/8/layout/orgChart1"/>
    <dgm:cxn modelId="{3F8FBBD4-6C52-704E-B3C3-14612C42C3C1}" type="presParOf" srcId="{3A82839A-C669-ED4F-9EF5-217C085A0C18}" destId="{C91422CF-E89E-8E42-95F4-75DA81184275}" srcOrd="0" destOrd="0" presId="urn:microsoft.com/office/officeart/2005/8/layout/orgChart1"/>
    <dgm:cxn modelId="{9B9ED40D-638F-064B-87E2-07F95D135DD3}" type="presParOf" srcId="{3A82839A-C669-ED4F-9EF5-217C085A0C18}" destId="{BC61519D-3847-3149-A5D6-F9344E45A845}" srcOrd="1" destOrd="0" presId="urn:microsoft.com/office/officeart/2005/8/layout/orgChart1"/>
    <dgm:cxn modelId="{1849C6DC-F067-8B49-AAB7-C9E3FE2F3B65}" type="presParOf" srcId="{9951F113-97BD-F24B-B75A-AD428EE7D961}" destId="{7A618859-2F16-BB48-870A-4CD559B66E47}" srcOrd="1" destOrd="0" presId="urn:microsoft.com/office/officeart/2005/8/layout/orgChart1"/>
    <dgm:cxn modelId="{35CE0B79-EBAC-8946-9A43-66EDD6B8EB9F}" type="presParOf" srcId="{7A618859-2F16-BB48-870A-4CD559B66E47}" destId="{E44DBFEB-40C0-1C41-8BCC-1BA228E5B1AB}" srcOrd="0" destOrd="0" presId="urn:microsoft.com/office/officeart/2005/8/layout/orgChart1"/>
    <dgm:cxn modelId="{03DCCF37-BB44-0C4D-80D4-ACC60F61F784}" type="presParOf" srcId="{7A618859-2F16-BB48-870A-4CD559B66E47}" destId="{48A1B0B2-F655-2B4F-8C96-5E5ABB1A4AA3}" srcOrd="1" destOrd="0" presId="urn:microsoft.com/office/officeart/2005/8/layout/orgChart1"/>
    <dgm:cxn modelId="{9ADDD0A3-B5AF-CF42-AF90-0CE7B9516C89}" type="presParOf" srcId="{48A1B0B2-F655-2B4F-8C96-5E5ABB1A4AA3}" destId="{DF8CF619-FF5A-6A4D-8A7D-7E13EA5F75A1}" srcOrd="0" destOrd="0" presId="urn:microsoft.com/office/officeart/2005/8/layout/orgChart1"/>
    <dgm:cxn modelId="{7E690176-C6CE-6F41-9B97-1CF84620B133}" type="presParOf" srcId="{DF8CF619-FF5A-6A4D-8A7D-7E13EA5F75A1}" destId="{9A9DF3BC-ED66-5345-965F-9E8AAFE1DAB1}" srcOrd="0" destOrd="0" presId="urn:microsoft.com/office/officeart/2005/8/layout/orgChart1"/>
    <dgm:cxn modelId="{9689DF26-C166-614C-A469-C8127E39B219}" type="presParOf" srcId="{DF8CF619-FF5A-6A4D-8A7D-7E13EA5F75A1}" destId="{D83FC2C5-453D-F64A-BDB2-F2D5E2296C4C}" srcOrd="1" destOrd="0" presId="urn:microsoft.com/office/officeart/2005/8/layout/orgChart1"/>
    <dgm:cxn modelId="{870C48F3-0373-2840-B93A-1E3DBBF3DC1A}" type="presParOf" srcId="{48A1B0B2-F655-2B4F-8C96-5E5ABB1A4AA3}" destId="{04F519EE-78C4-7F40-9AFC-6D15626EF4B1}" srcOrd="1" destOrd="0" presId="urn:microsoft.com/office/officeart/2005/8/layout/orgChart1"/>
    <dgm:cxn modelId="{CC391674-7DAA-EA44-9832-731E0E16A2E2}" type="presParOf" srcId="{04F519EE-78C4-7F40-9AFC-6D15626EF4B1}" destId="{755E5A4C-2391-6F43-8E67-7E8197FA9824}" srcOrd="0" destOrd="0" presId="urn:microsoft.com/office/officeart/2005/8/layout/orgChart1"/>
    <dgm:cxn modelId="{126823AC-7DDD-F340-94CB-ED35021AB554}" type="presParOf" srcId="{04F519EE-78C4-7F40-9AFC-6D15626EF4B1}" destId="{B52735DD-C52C-D844-A2AF-CE740BF38541}" srcOrd="1" destOrd="0" presId="urn:microsoft.com/office/officeart/2005/8/layout/orgChart1"/>
    <dgm:cxn modelId="{5F08E424-B1E2-2341-B1FC-E290D5ACDD77}" type="presParOf" srcId="{B52735DD-C52C-D844-A2AF-CE740BF38541}" destId="{92896574-7261-214E-8C0C-192C96E23A86}" srcOrd="0" destOrd="0" presId="urn:microsoft.com/office/officeart/2005/8/layout/orgChart1"/>
    <dgm:cxn modelId="{8D3ACC0C-AF35-C843-A90F-0F920C74CEDA}" type="presParOf" srcId="{92896574-7261-214E-8C0C-192C96E23A86}" destId="{0FB3D175-8EC4-654E-9885-14C401335D18}" srcOrd="0" destOrd="0" presId="urn:microsoft.com/office/officeart/2005/8/layout/orgChart1"/>
    <dgm:cxn modelId="{062D9071-B506-A54F-BB5A-0C91B8479534}" type="presParOf" srcId="{92896574-7261-214E-8C0C-192C96E23A86}" destId="{A760ECE8-C13F-A140-8B3D-336842183E84}" srcOrd="1" destOrd="0" presId="urn:microsoft.com/office/officeart/2005/8/layout/orgChart1"/>
    <dgm:cxn modelId="{14B6C4CA-9167-4946-8415-B6D9E2749EBF}" type="presParOf" srcId="{B52735DD-C52C-D844-A2AF-CE740BF38541}" destId="{C5227039-1FCD-7D4C-8342-BC039E95363B}" srcOrd="1" destOrd="0" presId="urn:microsoft.com/office/officeart/2005/8/layout/orgChart1"/>
    <dgm:cxn modelId="{13061529-D569-F04D-83F8-1BE58E63D31B}" type="presParOf" srcId="{B52735DD-C52C-D844-A2AF-CE740BF38541}" destId="{467C8C09-9730-F04C-B5C7-D10C543AFBAB}" srcOrd="2" destOrd="0" presId="urn:microsoft.com/office/officeart/2005/8/layout/orgChart1"/>
    <dgm:cxn modelId="{98E33A0A-4EC6-0F47-A25F-D8DF1B90D4A5}" type="presParOf" srcId="{48A1B0B2-F655-2B4F-8C96-5E5ABB1A4AA3}" destId="{1C20FD44-5334-1E43-8D54-28E3514CC4F2}" srcOrd="2" destOrd="0" presId="urn:microsoft.com/office/officeart/2005/8/layout/orgChart1"/>
    <dgm:cxn modelId="{D8227A27-6A88-CA43-8FD7-4A96E2E9DAAE}" type="presParOf" srcId="{7A618859-2F16-BB48-870A-4CD559B66E47}" destId="{8C61EFF9-E807-7547-B636-F55A47AA37B0}" srcOrd="2" destOrd="0" presId="urn:microsoft.com/office/officeart/2005/8/layout/orgChart1"/>
    <dgm:cxn modelId="{30B1A9D7-3D8B-314D-BAEF-E227DB5FA0C0}" type="presParOf" srcId="{7A618859-2F16-BB48-870A-4CD559B66E47}" destId="{C57C4EAE-ED21-8242-8C74-D0D9EC5C5463}" srcOrd="3" destOrd="0" presId="urn:microsoft.com/office/officeart/2005/8/layout/orgChart1"/>
    <dgm:cxn modelId="{77A6DD0F-EAE5-4541-A363-B8AD32A2B04F}" type="presParOf" srcId="{C57C4EAE-ED21-8242-8C74-D0D9EC5C5463}" destId="{149FEB5F-8CF5-B242-9B1C-8876FD1182BE}" srcOrd="0" destOrd="0" presId="urn:microsoft.com/office/officeart/2005/8/layout/orgChart1"/>
    <dgm:cxn modelId="{EF54F00A-CA0A-4F42-8F56-C5CB354D6FE6}" type="presParOf" srcId="{149FEB5F-8CF5-B242-9B1C-8876FD1182BE}" destId="{057AB855-0EF4-454A-A88E-91AFADBF6D88}" srcOrd="0" destOrd="0" presId="urn:microsoft.com/office/officeart/2005/8/layout/orgChart1"/>
    <dgm:cxn modelId="{F6F349A4-2854-EE46-8DD3-863FF521889F}" type="presParOf" srcId="{149FEB5F-8CF5-B242-9B1C-8876FD1182BE}" destId="{60C2E7E8-CCDF-E84A-9AA6-389B6B952657}" srcOrd="1" destOrd="0" presId="urn:microsoft.com/office/officeart/2005/8/layout/orgChart1"/>
    <dgm:cxn modelId="{15BB11F6-49B5-9D48-8C8A-3E24606E2DAE}" type="presParOf" srcId="{C57C4EAE-ED21-8242-8C74-D0D9EC5C5463}" destId="{D792F048-02D0-FB4D-BB38-DA1F393BF0D2}" srcOrd="1" destOrd="0" presId="urn:microsoft.com/office/officeart/2005/8/layout/orgChart1"/>
    <dgm:cxn modelId="{026615CF-961E-C340-B452-90C700FA055A}" type="presParOf" srcId="{D792F048-02D0-FB4D-BB38-DA1F393BF0D2}" destId="{3FFD9C53-A3ED-0A40-A181-B4ED9D77D5BE}" srcOrd="0" destOrd="0" presId="urn:microsoft.com/office/officeart/2005/8/layout/orgChart1"/>
    <dgm:cxn modelId="{00DA61A7-C031-8C42-BEF3-87E1C7AB788B}" type="presParOf" srcId="{D792F048-02D0-FB4D-BB38-DA1F393BF0D2}" destId="{27AA7AA9-361E-B946-A205-6272E1AB0BE1}" srcOrd="1" destOrd="0" presId="urn:microsoft.com/office/officeart/2005/8/layout/orgChart1"/>
    <dgm:cxn modelId="{AB90A2CC-4CCC-0446-81DD-33B3118F65E5}" type="presParOf" srcId="{27AA7AA9-361E-B946-A205-6272E1AB0BE1}" destId="{EEE2C45C-B9EC-134E-BEB7-376C9C7198A0}" srcOrd="0" destOrd="0" presId="urn:microsoft.com/office/officeart/2005/8/layout/orgChart1"/>
    <dgm:cxn modelId="{DA60F70C-8514-D746-8468-1937D38F925B}" type="presParOf" srcId="{EEE2C45C-B9EC-134E-BEB7-376C9C7198A0}" destId="{F7D93792-BF80-844E-A8B1-D4A905694246}" srcOrd="0" destOrd="0" presId="urn:microsoft.com/office/officeart/2005/8/layout/orgChart1"/>
    <dgm:cxn modelId="{D3DE5329-B480-304D-A803-BAD849577D81}" type="presParOf" srcId="{EEE2C45C-B9EC-134E-BEB7-376C9C7198A0}" destId="{C72D7E9E-5714-1F46-8D90-322B9C281B7C}" srcOrd="1" destOrd="0" presId="urn:microsoft.com/office/officeart/2005/8/layout/orgChart1"/>
    <dgm:cxn modelId="{BC05B09F-9554-C044-9E1F-7EE84BF500F7}" type="presParOf" srcId="{27AA7AA9-361E-B946-A205-6272E1AB0BE1}" destId="{39E4CC8F-1A4D-FD4F-8163-887D929735F6}" srcOrd="1" destOrd="0" presId="urn:microsoft.com/office/officeart/2005/8/layout/orgChart1"/>
    <dgm:cxn modelId="{ECC40F8E-44C0-B445-B7C6-146582322B12}" type="presParOf" srcId="{27AA7AA9-361E-B946-A205-6272E1AB0BE1}" destId="{CAE761F5-4456-C34E-BF40-711AE73BA04E}" srcOrd="2" destOrd="0" presId="urn:microsoft.com/office/officeart/2005/8/layout/orgChart1"/>
    <dgm:cxn modelId="{89C16AE0-3ECF-8D41-AB38-86E437BDB5D0}" type="presParOf" srcId="{C57C4EAE-ED21-8242-8C74-D0D9EC5C5463}" destId="{5FCD78E5-F0F1-6F49-84F5-1C2CF5F14FE2}" srcOrd="2" destOrd="0" presId="urn:microsoft.com/office/officeart/2005/8/layout/orgChart1"/>
    <dgm:cxn modelId="{91E818CD-D27C-7649-82DA-FBC016D435AC}" type="presParOf" srcId="{7A618859-2F16-BB48-870A-4CD559B66E47}" destId="{1431692B-F1CB-FB48-81A9-AB17D69D6449}" srcOrd="4" destOrd="0" presId="urn:microsoft.com/office/officeart/2005/8/layout/orgChart1"/>
    <dgm:cxn modelId="{E82F73A5-02F5-1D42-87A1-349BC480173F}" type="presParOf" srcId="{7A618859-2F16-BB48-870A-4CD559B66E47}" destId="{5D52A125-FCF8-3740-8F99-A272F24A7237}" srcOrd="5" destOrd="0" presId="urn:microsoft.com/office/officeart/2005/8/layout/orgChart1"/>
    <dgm:cxn modelId="{60309BC2-9BEB-1342-A986-FFE134B6C965}" type="presParOf" srcId="{5D52A125-FCF8-3740-8F99-A272F24A7237}" destId="{2A4EDA8E-9D03-E141-B9C8-2B221B79D7AD}" srcOrd="0" destOrd="0" presId="urn:microsoft.com/office/officeart/2005/8/layout/orgChart1"/>
    <dgm:cxn modelId="{8C54379E-F690-8B4B-BF3F-EE5D578622C5}" type="presParOf" srcId="{2A4EDA8E-9D03-E141-B9C8-2B221B79D7AD}" destId="{8E13CBE8-C40F-9E40-AB00-8B56D4898927}" srcOrd="0" destOrd="0" presId="urn:microsoft.com/office/officeart/2005/8/layout/orgChart1"/>
    <dgm:cxn modelId="{DC2E057F-14BA-5C40-BE00-1F6FF904804C}" type="presParOf" srcId="{2A4EDA8E-9D03-E141-B9C8-2B221B79D7AD}" destId="{D05224B8-00B7-5F41-9C6A-4047D17FF48F}" srcOrd="1" destOrd="0" presId="urn:microsoft.com/office/officeart/2005/8/layout/orgChart1"/>
    <dgm:cxn modelId="{2198FF93-3793-E548-B8C6-BCC28FDA0651}" type="presParOf" srcId="{5D52A125-FCF8-3740-8F99-A272F24A7237}" destId="{EEF23A18-12DE-F34C-902A-6D28EDDE7269}" srcOrd="1" destOrd="0" presId="urn:microsoft.com/office/officeart/2005/8/layout/orgChart1"/>
    <dgm:cxn modelId="{FDEFC7C8-E8D0-B743-8196-A7C2E8D4EFCA}" type="presParOf" srcId="{EEF23A18-12DE-F34C-902A-6D28EDDE7269}" destId="{FA799103-C22B-7346-AAC3-BCCDB6471C1C}" srcOrd="0" destOrd="0" presId="urn:microsoft.com/office/officeart/2005/8/layout/orgChart1"/>
    <dgm:cxn modelId="{D7C25169-5506-0F4B-8E1E-D7AA26001230}" type="presParOf" srcId="{EEF23A18-12DE-F34C-902A-6D28EDDE7269}" destId="{9EA83160-135F-6D46-B817-819A5A0BE249}" srcOrd="1" destOrd="0" presId="urn:microsoft.com/office/officeart/2005/8/layout/orgChart1"/>
    <dgm:cxn modelId="{9B1690D0-60AA-1E43-AD8B-455594D9C34E}" type="presParOf" srcId="{9EA83160-135F-6D46-B817-819A5A0BE249}" destId="{21430875-BC08-8A43-A472-AF342F0B6E72}" srcOrd="0" destOrd="0" presId="urn:microsoft.com/office/officeart/2005/8/layout/orgChart1"/>
    <dgm:cxn modelId="{9F2B5755-95F9-3E48-A786-FEB50DBC135F}" type="presParOf" srcId="{21430875-BC08-8A43-A472-AF342F0B6E72}" destId="{52853B1F-D46F-8C40-80A9-A1DFA2DA5960}" srcOrd="0" destOrd="0" presId="urn:microsoft.com/office/officeart/2005/8/layout/orgChart1"/>
    <dgm:cxn modelId="{45F495A0-F08A-4B48-B5FF-76449D5BD992}" type="presParOf" srcId="{21430875-BC08-8A43-A472-AF342F0B6E72}" destId="{1CA47201-C650-4D49-A527-81A0DE9615B6}" srcOrd="1" destOrd="0" presId="urn:microsoft.com/office/officeart/2005/8/layout/orgChart1"/>
    <dgm:cxn modelId="{96CCA853-CD0D-A243-A5C9-9E1FB321B6B4}" type="presParOf" srcId="{9EA83160-135F-6D46-B817-819A5A0BE249}" destId="{4C8E02D1-C485-DB4F-8587-0C4551CC51F0}" srcOrd="1" destOrd="0" presId="urn:microsoft.com/office/officeart/2005/8/layout/orgChart1"/>
    <dgm:cxn modelId="{9E32ED6A-64DE-6447-9726-5DD19905566D}" type="presParOf" srcId="{9EA83160-135F-6D46-B817-819A5A0BE249}" destId="{70C2D191-950B-494F-9815-852AB1940DCC}" srcOrd="2" destOrd="0" presId="urn:microsoft.com/office/officeart/2005/8/layout/orgChart1"/>
    <dgm:cxn modelId="{B84F088C-B058-FB40-A3F9-60A6673495DD}" type="presParOf" srcId="{5D52A125-FCF8-3740-8F99-A272F24A7237}" destId="{E83F9F62-1D83-4846-AD46-40B7E49B3CF6}" srcOrd="2" destOrd="0" presId="urn:microsoft.com/office/officeart/2005/8/layout/orgChart1"/>
    <dgm:cxn modelId="{9F708445-1A10-4C48-AF70-475EE5E03E1D}" type="presParOf" srcId="{7A618859-2F16-BB48-870A-4CD559B66E47}" destId="{93ABA142-81E4-EB4E-9011-760BA1226254}" srcOrd="6" destOrd="0" presId="urn:microsoft.com/office/officeart/2005/8/layout/orgChart1"/>
    <dgm:cxn modelId="{69FF765B-F7D9-454B-A499-395FD00F92A2}" type="presParOf" srcId="{7A618859-2F16-BB48-870A-4CD559B66E47}" destId="{C85191C1-791F-2A4C-9EBF-6927969015A3}" srcOrd="7" destOrd="0" presId="urn:microsoft.com/office/officeart/2005/8/layout/orgChart1"/>
    <dgm:cxn modelId="{627D0C8B-949E-3548-9E66-D2896B878F56}" type="presParOf" srcId="{C85191C1-791F-2A4C-9EBF-6927969015A3}" destId="{31419CF1-5783-FF41-BC5D-25DBF13B7BA6}" srcOrd="0" destOrd="0" presId="urn:microsoft.com/office/officeart/2005/8/layout/orgChart1"/>
    <dgm:cxn modelId="{6E5A8041-5742-E946-B267-995BCD006662}" type="presParOf" srcId="{31419CF1-5783-FF41-BC5D-25DBF13B7BA6}" destId="{7E7FCC62-B02F-984A-9184-83FA10C3D106}" srcOrd="0" destOrd="0" presId="urn:microsoft.com/office/officeart/2005/8/layout/orgChart1"/>
    <dgm:cxn modelId="{6708BE52-CF77-084C-AA05-2653E0E5A6D7}" type="presParOf" srcId="{31419CF1-5783-FF41-BC5D-25DBF13B7BA6}" destId="{645A4712-7D10-8F40-A561-E5245DB40D83}" srcOrd="1" destOrd="0" presId="urn:microsoft.com/office/officeart/2005/8/layout/orgChart1"/>
    <dgm:cxn modelId="{67D90259-DA7A-BF41-A23B-BA25755B8807}" type="presParOf" srcId="{C85191C1-791F-2A4C-9EBF-6927969015A3}" destId="{736E921B-275F-314B-B9F0-782991B9CFA9}" srcOrd="1" destOrd="0" presId="urn:microsoft.com/office/officeart/2005/8/layout/orgChart1"/>
    <dgm:cxn modelId="{243AB341-FADF-0142-A3AE-38D49DF4E2D5}" type="presParOf" srcId="{736E921B-275F-314B-B9F0-782991B9CFA9}" destId="{955D2B3E-78CD-3847-8913-E8B9C3A041E3}" srcOrd="0" destOrd="0" presId="urn:microsoft.com/office/officeart/2005/8/layout/orgChart1"/>
    <dgm:cxn modelId="{A0667B6F-3611-394A-A5C6-7354256A00FA}" type="presParOf" srcId="{736E921B-275F-314B-B9F0-782991B9CFA9}" destId="{91253C04-1ECA-554A-A287-4184E4A90628}" srcOrd="1" destOrd="0" presId="urn:microsoft.com/office/officeart/2005/8/layout/orgChart1"/>
    <dgm:cxn modelId="{6AD39934-7947-7E4C-B581-368FDF48DA1C}" type="presParOf" srcId="{91253C04-1ECA-554A-A287-4184E4A90628}" destId="{8664DE62-91EF-6545-91F0-BABB080C5D5D}" srcOrd="0" destOrd="0" presId="urn:microsoft.com/office/officeart/2005/8/layout/orgChart1"/>
    <dgm:cxn modelId="{4C5B9B6C-FFAA-E54A-8E6B-F6D6DA0E9A55}" type="presParOf" srcId="{8664DE62-91EF-6545-91F0-BABB080C5D5D}" destId="{4D6C2E88-7A24-7E41-9A70-95ECCF117E4D}" srcOrd="0" destOrd="0" presId="urn:microsoft.com/office/officeart/2005/8/layout/orgChart1"/>
    <dgm:cxn modelId="{42123786-EE82-0840-82F6-B06603B506BC}" type="presParOf" srcId="{8664DE62-91EF-6545-91F0-BABB080C5D5D}" destId="{1FC54AF3-BA1D-2743-ACD2-DEF6314031C8}" srcOrd="1" destOrd="0" presId="urn:microsoft.com/office/officeart/2005/8/layout/orgChart1"/>
    <dgm:cxn modelId="{47389AF3-49E9-7748-ABDF-786446D0DA79}" type="presParOf" srcId="{91253C04-1ECA-554A-A287-4184E4A90628}" destId="{E85748C3-DC0E-FB4D-AD0C-8F09D31FB6BE}" srcOrd="1" destOrd="0" presId="urn:microsoft.com/office/officeart/2005/8/layout/orgChart1"/>
    <dgm:cxn modelId="{D183EBA3-6E84-C748-A28A-D079C85753DF}" type="presParOf" srcId="{91253C04-1ECA-554A-A287-4184E4A90628}" destId="{10A854AF-3999-B74B-BB28-094DCE589814}" srcOrd="2" destOrd="0" presId="urn:microsoft.com/office/officeart/2005/8/layout/orgChart1"/>
    <dgm:cxn modelId="{89446818-CCFC-4442-B88E-4D4714F135C0}" type="presParOf" srcId="{C85191C1-791F-2A4C-9EBF-6927969015A3}" destId="{93B9ADAC-D1FE-4948-ACA7-12694B8F790C}" srcOrd="2" destOrd="0" presId="urn:microsoft.com/office/officeart/2005/8/layout/orgChart1"/>
    <dgm:cxn modelId="{4A540A51-E9CA-9647-BCF1-B2E939668A8A}" type="presParOf" srcId="{9951F113-97BD-F24B-B75A-AD428EE7D961}" destId="{97F2799A-E5D0-C24C-8A5C-3D13294F2C0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DDC89F-F8A8-EF46-98F3-8580EBFFF8A7}" type="doc">
      <dgm:prSet loTypeId="urn:microsoft.com/office/officeart/2024/3/layout/verticalVisualTextBlock1" loCatId="Pictur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pt-BR"/>
        </a:p>
      </dgm:t>
    </dgm:pt>
    <dgm:pt modelId="{44CC836F-9104-2E4A-A148-F7744B3D1218}">
      <dgm:prSet custT="1"/>
      <dgm:spPr/>
      <dgm:t>
        <a:bodyPr/>
        <a:lstStyle/>
        <a:p>
          <a:pPr>
            <a:defRPr b="1"/>
          </a:pPr>
          <a:r>
            <a:rPr lang="pt-BR" sz="3200" dirty="0"/>
            <a:t>OBRIGATORIEDADE DE CERTIFICAÇÃO</a:t>
          </a:r>
        </a:p>
      </dgm:t>
    </dgm:pt>
    <dgm:pt modelId="{E3684945-CA94-514D-8ADC-DADA589969B9}" type="parTrans" cxnId="{7C26C91D-67E4-2E46-9D1C-9F369EA5106C}">
      <dgm:prSet/>
      <dgm:spPr/>
      <dgm:t>
        <a:bodyPr/>
        <a:lstStyle/>
        <a:p>
          <a:endParaRPr lang="pt-BR" sz="4800"/>
        </a:p>
      </dgm:t>
    </dgm:pt>
    <dgm:pt modelId="{00EC87E5-C065-244E-9609-1E32F7E75C94}" type="sibTrans" cxnId="{7C26C91D-67E4-2E46-9D1C-9F369EA5106C}">
      <dgm:prSet/>
      <dgm:spPr/>
      <dgm:t>
        <a:bodyPr/>
        <a:lstStyle/>
        <a:p>
          <a:pPr>
            <a:defRPr b="1"/>
          </a:pPr>
          <a:endParaRPr lang="pt-BR" sz="3200"/>
        </a:p>
      </dgm:t>
    </dgm:pt>
    <dgm:pt modelId="{B68F393D-78B2-F14C-86C9-F7DA36517A1A}">
      <dgm:prSet custT="1"/>
      <dgm:spPr/>
      <dgm:t>
        <a:bodyPr/>
        <a:lstStyle/>
        <a:p>
          <a:r>
            <a:rPr lang="pt-BR" sz="2500" dirty="0"/>
            <a:t>Comprovação antes da Posse, conforme a lei municipal 4582/2023;</a:t>
          </a:r>
        </a:p>
        <a:p>
          <a:r>
            <a:rPr lang="pt-BR" sz="2500" dirty="0"/>
            <a:t>O IPMU custeia um curso de certificação e a primeira prova de certificação.</a:t>
          </a:r>
        </a:p>
        <a:p>
          <a:endParaRPr lang="pt-BR" sz="2500" dirty="0"/>
        </a:p>
      </dgm:t>
    </dgm:pt>
    <dgm:pt modelId="{802EC306-F20F-414E-9096-5DF37B98400C}" type="parTrans" cxnId="{75129CEA-DEE3-0147-A399-912D820342A8}">
      <dgm:prSet/>
      <dgm:spPr/>
      <dgm:t>
        <a:bodyPr/>
        <a:lstStyle/>
        <a:p>
          <a:endParaRPr lang="pt-BR" sz="4800"/>
        </a:p>
      </dgm:t>
    </dgm:pt>
    <dgm:pt modelId="{3188638C-0607-CA42-A186-8BE0326B608F}" type="sibTrans" cxnId="{75129CEA-DEE3-0147-A399-912D820342A8}">
      <dgm:prSet/>
      <dgm:spPr/>
      <dgm:t>
        <a:bodyPr/>
        <a:lstStyle/>
        <a:p>
          <a:endParaRPr lang="pt-BR" sz="3200"/>
        </a:p>
      </dgm:t>
    </dgm:pt>
    <dgm:pt modelId="{A0D3A480-3803-F345-994F-5DFFE1252D3C}">
      <dgm:prSet custT="1"/>
      <dgm:spPr/>
      <dgm:t>
        <a:bodyPr/>
        <a:lstStyle/>
        <a:p>
          <a:pPr>
            <a:defRPr b="1"/>
          </a:pPr>
          <a:endParaRPr lang="pt-BR" sz="900" dirty="0"/>
        </a:p>
        <a:p>
          <a:pPr>
            <a:defRPr b="1"/>
          </a:pPr>
          <a:r>
            <a:rPr lang="pt-BR" sz="3200" dirty="0"/>
            <a:t>ELEIÇÕES E INDICAÇÕES ANTECIPADAS</a:t>
          </a:r>
        </a:p>
      </dgm:t>
    </dgm:pt>
    <dgm:pt modelId="{5D9222E1-0A9E-2249-A11E-F70B6381042A}" type="parTrans" cxnId="{CD908357-5BB3-BE4F-968D-9A8BF02AB60C}">
      <dgm:prSet/>
      <dgm:spPr/>
      <dgm:t>
        <a:bodyPr/>
        <a:lstStyle/>
        <a:p>
          <a:endParaRPr lang="pt-BR" sz="4800"/>
        </a:p>
      </dgm:t>
    </dgm:pt>
    <dgm:pt modelId="{2B6848DA-BEA1-EA4B-9E4E-E41F5AEDAB5B}" type="sibTrans" cxnId="{CD908357-5BB3-BE4F-968D-9A8BF02AB60C}">
      <dgm:prSet/>
      <dgm:spPr/>
      <dgm:t>
        <a:bodyPr/>
        <a:lstStyle/>
        <a:p>
          <a:pPr>
            <a:defRPr b="1"/>
          </a:pPr>
          <a:endParaRPr lang="pt-BR" sz="3200"/>
        </a:p>
      </dgm:t>
    </dgm:pt>
    <dgm:pt modelId="{5674BAA0-51BC-A248-8446-033DC36D582E}">
      <dgm:prSet custT="1"/>
      <dgm:spPr/>
      <dgm:t>
        <a:bodyPr/>
        <a:lstStyle/>
        <a:p>
          <a:r>
            <a:rPr lang="pt-BR" sz="2800" dirty="0"/>
            <a:t>Eleições e indicações são realizadas antecipadamente, garantindo tempo hábil para certificação antes da posse dos conselheiros.</a:t>
          </a:r>
        </a:p>
      </dgm:t>
    </dgm:pt>
    <dgm:pt modelId="{71C05886-F46F-334A-9FED-635CD1844668}" type="parTrans" cxnId="{23C56EEA-F434-F546-9C5F-2425720E655B}">
      <dgm:prSet/>
      <dgm:spPr/>
      <dgm:t>
        <a:bodyPr/>
        <a:lstStyle/>
        <a:p>
          <a:endParaRPr lang="pt-BR" sz="4800"/>
        </a:p>
      </dgm:t>
    </dgm:pt>
    <dgm:pt modelId="{E9358E52-C253-0C41-8EF4-E1CF8A790019}" type="sibTrans" cxnId="{23C56EEA-F434-F546-9C5F-2425720E655B}">
      <dgm:prSet/>
      <dgm:spPr/>
      <dgm:t>
        <a:bodyPr/>
        <a:lstStyle/>
        <a:p>
          <a:endParaRPr lang="pt-BR" sz="3200"/>
        </a:p>
      </dgm:t>
    </dgm:pt>
    <dgm:pt modelId="{A054739C-5C39-D54B-97CF-E57E341E4289}">
      <dgm:prSet custT="1"/>
      <dgm:spPr/>
      <dgm:t>
        <a:bodyPr/>
        <a:lstStyle/>
        <a:p>
          <a:pPr>
            <a:defRPr b="1"/>
          </a:pPr>
          <a:r>
            <a:rPr lang="pt-BR" sz="3200" dirty="0"/>
            <a:t>PROFISSIONALIZAÇÃO DA GESTÃO</a:t>
          </a:r>
        </a:p>
      </dgm:t>
    </dgm:pt>
    <dgm:pt modelId="{0BD7BFB2-20BB-744D-B6BF-2F19287E1482}" type="parTrans" cxnId="{5C6A6D18-9047-5049-9C9B-56258DEAA914}">
      <dgm:prSet/>
      <dgm:spPr/>
      <dgm:t>
        <a:bodyPr/>
        <a:lstStyle/>
        <a:p>
          <a:endParaRPr lang="pt-BR" sz="4800"/>
        </a:p>
      </dgm:t>
    </dgm:pt>
    <dgm:pt modelId="{43580DB9-BE07-4640-9243-BE5967D72C97}" type="sibTrans" cxnId="{5C6A6D18-9047-5049-9C9B-56258DEAA914}">
      <dgm:prSet/>
      <dgm:spPr/>
      <dgm:t>
        <a:bodyPr/>
        <a:lstStyle/>
        <a:p>
          <a:endParaRPr lang="pt-BR" sz="3200"/>
        </a:p>
      </dgm:t>
    </dgm:pt>
    <dgm:pt modelId="{582A6A96-DAC0-A74D-BFD1-39B61AE028C7}">
      <dgm:prSet custT="1"/>
      <dgm:spPr/>
      <dgm:t>
        <a:bodyPr/>
        <a:lstStyle/>
        <a:p>
          <a:r>
            <a:rPr lang="pt-BR" sz="2800" dirty="0"/>
            <a:t>A medida visa profissionalizar a gestão, assegurando conhecimento técnico sobre o regime próprio de previdência aos novos conselheiros.</a:t>
          </a:r>
        </a:p>
      </dgm:t>
    </dgm:pt>
    <dgm:pt modelId="{D66FC44A-86C5-0E4F-8D62-C87F8B1CCFA3}" type="parTrans" cxnId="{43AA0AF9-C8F6-A84C-A04C-8C68AFD783BD}">
      <dgm:prSet/>
      <dgm:spPr/>
      <dgm:t>
        <a:bodyPr/>
        <a:lstStyle/>
        <a:p>
          <a:endParaRPr lang="pt-BR" sz="4800"/>
        </a:p>
      </dgm:t>
    </dgm:pt>
    <dgm:pt modelId="{92702DD3-074D-B940-8C08-A203471C889E}" type="sibTrans" cxnId="{43AA0AF9-C8F6-A84C-A04C-8C68AFD783BD}">
      <dgm:prSet/>
      <dgm:spPr/>
      <dgm:t>
        <a:bodyPr/>
        <a:lstStyle/>
        <a:p>
          <a:endParaRPr lang="pt-BR" sz="3200"/>
        </a:p>
      </dgm:t>
    </dgm:pt>
    <dgm:pt modelId="{CDF69C0C-97EF-4516-BD13-E8E5A72C1454}" type="pres">
      <dgm:prSet presAssocID="{65DDC89F-F8A8-EF46-98F3-8580EBFFF8A7}" presName="Root" presStyleCnt="0">
        <dgm:presLayoutVars>
          <dgm:dir/>
          <dgm:resizeHandles val="exact"/>
        </dgm:presLayoutVars>
      </dgm:prSet>
      <dgm:spPr/>
    </dgm:pt>
    <dgm:pt modelId="{72A9E67F-3383-45F3-8DFC-3D58001F4EC6}" type="pres">
      <dgm:prSet presAssocID="{44CC836F-9104-2E4A-A148-F7744B3D1218}" presName="Composite" presStyleCnt="0"/>
      <dgm:spPr/>
    </dgm:pt>
    <dgm:pt modelId="{3BD07DF4-CAC0-46EE-9D30-E28376D45383}" type="pres">
      <dgm:prSet presAssocID="{44CC836F-9104-2E4A-A148-F7744B3D1218}" presName="Picture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9" r="12057" b="-6"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Lista de aprovação e reprovação com caneta."/>
        </a:ext>
      </dgm:extLst>
    </dgm:pt>
    <dgm:pt modelId="{6858CC22-1142-485C-8375-2E295CE7FF42}" type="pres">
      <dgm:prSet presAssocID="{44CC836F-9104-2E4A-A148-F7744B3D1218}" presName="Subtitle" presStyleLbl="revTx" presStyleIdx="0" presStyleCnt="6">
        <dgm:presLayoutVars>
          <dgm:chMax val="0"/>
          <dgm:bulletEnabled/>
        </dgm:presLayoutVars>
      </dgm:prSet>
      <dgm:spPr/>
    </dgm:pt>
    <dgm:pt modelId="{E585B3AB-87B2-4DE4-94D5-EEAE8BD6CB5A}" type="pres">
      <dgm:prSet presAssocID="{44CC836F-9104-2E4A-A148-F7744B3D1218}" presName="Description" presStyleLbl="revTx" presStyleIdx="1" presStyleCnt="6">
        <dgm:presLayoutVars>
          <dgm:bulletEnabled/>
        </dgm:presLayoutVars>
      </dgm:prSet>
      <dgm:spPr/>
    </dgm:pt>
    <dgm:pt modelId="{36F4BA1A-B3D6-4D80-BA57-14A96A85A95C}" type="pres">
      <dgm:prSet presAssocID="{00EC87E5-C065-244E-9609-1E32F7E75C94}" presName="sibTrans" presStyleLbl="sibTrans2D1" presStyleIdx="0" presStyleCnt="0"/>
      <dgm:spPr/>
    </dgm:pt>
    <dgm:pt modelId="{E4EECEE3-271F-41CB-B8B6-E698D11AF436}" type="pres">
      <dgm:prSet presAssocID="{A0D3A480-3803-F345-994F-5DFFE1252D3C}" presName="Composite" presStyleCnt="0"/>
      <dgm:spPr/>
    </dgm:pt>
    <dgm:pt modelId="{F5F5571B-B906-48B9-A18C-3BA14311EF91}" type="pres">
      <dgm:prSet presAssocID="{A0D3A480-3803-F345-994F-5DFFE1252D3C}" presName="Picture" presStyleLbl="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4749"/>
          <a:stretch>
            <a:fillRect t="-16000" b="-16000"/>
          </a:stretch>
        </a:blipFill>
      </dgm:spPr>
      <dgm:extLst>
        <a:ext uri="{E40237B7-FDA0-4F09-8148-C483321AD2D9}">
          <dgm14:cNvPr xmlns:dgm14="http://schemas.microsoft.com/office/drawing/2010/diagram" id="0" name="" descr="Empresários passando correspondências"/>
        </a:ext>
      </dgm:extLst>
    </dgm:pt>
    <dgm:pt modelId="{1469ABA6-4A6C-4663-BD87-28A76B200AC5}" type="pres">
      <dgm:prSet presAssocID="{A0D3A480-3803-F345-994F-5DFFE1252D3C}" presName="Subtitle" presStyleLbl="revTx" presStyleIdx="2" presStyleCnt="6">
        <dgm:presLayoutVars>
          <dgm:chMax val="0"/>
          <dgm:bulletEnabled/>
        </dgm:presLayoutVars>
      </dgm:prSet>
      <dgm:spPr/>
    </dgm:pt>
    <dgm:pt modelId="{B1FF2BA9-93DA-4EE2-859F-03DD8DC5402A}" type="pres">
      <dgm:prSet presAssocID="{A0D3A480-3803-F345-994F-5DFFE1252D3C}" presName="Description" presStyleLbl="revTx" presStyleIdx="3" presStyleCnt="6">
        <dgm:presLayoutVars>
          <dgm:bulletEnabled/>
        </dgm:presLayoutVars>
      </dgm:prSet>
      <dgm:spPr/>
    </dgm:pt>
    <dgm:pt modelId="{FB136696-F5E3-4908-AB4F-3ED81E7D00CF}" type="pres">
      <dgm:prSet presAssocID="{2B6848DA-BEA1-EA4B-9E4E-E41F5AEDAB5B}" presName="sibTrans" presStyleLbl="sibTrans2D1" presStyleIdx="0" presStyleCnt="0"/>
      <dgm:spPr/>
    </dgm:pt>
    <dgm:pt modelId="{1283D575-E5B3-496A-8AB9-A6DE9C59221A}" type="pres">
      <dgm:prSet presAssocID="{A054739C-5C39-D54B-97CF-E57E341E4289}" presName="Composite" presStyleCnt="0"/>
      <dgm:spPr/>
    </dgm:pt>
    <dgm:pt modelId="{ED1671D8-87E1-45A2-B13B-F8704985A90E}" type="pres">
      <dgm:prSet presAssocID="{A054739C-5C39-D54B-97CF-E57E341E4289}" presName="Picture" presStyleLbl="node1" presStyleIdx="2" presStyleCnt="3"/>
      <dgm:spPr>
        <a:blipFill>
          <a:blip xmlns:r="http://schemas.openxmlformats.org/officeDocument/2006/relationships" r:embed="rId3"/>
          <a:srcRect/>
          <a:stretch>
            <a:fillRect l="-25000" r="-25000"/>
          </a:stretch>
        </a:blipFill>
      </dgm:spPr>
    </dgm:pt>
    <dgm:pt modelId="{548E3E9B-5D1E-4BEB-A4BA-B48612C5B4A4}" type="pres">
      <dgm:prSet presAssocID="{A054739C-5C39-D54B-97CF-E57E341E4289}" presName="Subtitle" presStyleLbl="revTx" presStyleIdx="4" presStyleCnt="6">
        <dgm:presLayoutVars>
          <dgm:chMax val="0"/>
          <dgm:bulletEnabled/>
        </dgm:presLayoutVars>
      </dgm:prSet>
      <dgm:spPr/>
    </dgm:pt>
    <dgm:pt modelId="{25ADB578-CD7F-42E3-811D-F5D421B62A05}" type="pres">
      <dgm:prSet presAssocID="{A054739C-5C39-D54B-97CF-E57E341E4289}" presName="Description" presStyleLbl="revTx" presStyleIdx="5" presStyleCnt="6">
        <dgm:presLayoutVars>
          <dgm:bulletEnabled/>
        </dgm:presLayoutVars>
      </dgm:prSet>
      <dgm:spPr/>
    </dgm:pt>
  </dgm:ptLst>
  <dgm:cxnLst>
    <dgm:cxn modelId="{EDC99405-60EA-EB44-8E68-8FD8030DE3A5}" type="presOf" srcId="{A0D3A480-3803-F345-994F-5DFFE1252D3C}" destId="{1469ABA6-4A6C-4663-BD87-28A76B200AC5}" srcOrd="0" destOrd="0" presId="urn:microsoft.com/office/officeart/2024/3/layout/verticalVisualTextBlock1"/>
    <dgm:cxn modelId="{63C42406-10F1-B948-A5AA-D48FAD5527C2}" type="presOf" srcId="{2B6848DA-BEA1-EA4B-9E4E-E41F5AEDAB5B}" destId="{FB136696-F5E3-4908-AB4F-3ED81E7D00CF}" srcOrd="0" destOrd="0" presId="urn:microsoft.com/office/officeart/2024/3/layout/verticalVisualTextBlock1"/>
    <dgm:cxn modelId="{5C6A6D18-9047-5049-9C9B-56258DEAA914}" srcId="{65DDC89F-F8A8-EF46-98F3-8580EBFFF8A7}" destId="{A054739C-5C39-D54B-97CF-E57E341E4289}" srcOrd="2" destOrd="0" parTransId="{0BD7BFB2-20BB-744D-B6BF-2F19287E1482}" sibTransId="{43580DB9-BE07-4640-9243-BE5967D72C97}"/>
    <dgm:cxn modelId="{7C26C91D-67E4-2E46-9D1C-9F369EA5106C}" srcId="{65DDC89F-F8A8-EF46-98F3-8580EBFFF8A7}" destId="{44CC836F-9104-2E4A-A148-F7744B3D1218}" srcOrd="0" destOrd="0" parTransId="{E3684945-CA94-514D-8ADC-DADA589969B9}" sibTransId="{00EC87E5-C065-244E-9609-1E32F7E75C94}"/>
    <dgm:cxn modelId="{7592AF2A-D199-3B41-8753-A3F29FACDFB4}" type="presOf" srcId="{44CC836F-9104-2E4A-A148-F7744B3D1218}" destId="{6858CC22-1142-485C-8375-2E295CE7FF42}" srcOrd="0" destOrd="0" presId="urn:microsoft.com/office/officeart/2024/3/layout/verticalVisualTextBlock1"/>
    <dgm:cxn modelId="{2CE1404E-BF69-774B-A603-EF9F3F4DA83C}" type="presOf" srcId="{65DDC89F-F8A8-EF46-98F3-8580EBFFF8A7}" destId="{CDF69C0C-97EF-4516-BD13-E8E5A72C1454}" srcOrd="0" destOrd="0" presId="urn:microsoft.com/office/officeart/2024/3/layout/verticalVisualTextBlock1"/>
    <dgm:cxn modelId="{F760D572-73B7-064C-9757-7E78B1523172}" type="presOf" srcId="{00EC87E5-C065-244E-9609-1E32F7E75C94}" destId="{36F4BA1A-B3D6-4D80-BA57-14A96A85A95C}" srcOrd="0" destOrd="0" presId="urn:microsoft.com/office/officeart/2024/3/layout/verticalVisualTextBlock1"/>
    <dgm:cxn modelId="{D8286374-DD2E-934D-84F9-6F1545B5EF2D}" type="presOf" srcId="{5674BAA0-51BC-A248-8446-033DC36D582E}" destId="{B1FF2BA9-93DA-4EE2-859F-03DD8DC5402A}" srcOrd="0" destOrd="0" presId="urn:microsoft.com/office/officeart/2024/3/layout/verticalVisualTextBlock1"/>
    <dgm:cxn modelId="{31010355-78FC-E043-9FF3-8FAC403D8977}" type="presOf" srcId="{A054739C-5C39-D54B-97CF-E57E341E4289}" destId="{548E3E9B-5D1E-4BEB-A4BA-B48612C5B4A4}" srcOrd="0" destOrd="0" presId="urn:microsoft.com/office/officeart/2024/3/layout/verticalVisualTextBlock1"/>
    <dgm:cxn modelId="{CD908357-5BB3-BE4F-968D-9A8BF02AB60C}" srcId="{65DDC89F-F8A8-EF46-98F3-8580EBFFF8A7}" destId="{A0D3A480-3803-F345-994F-5DFFE1252D3C}" srcOrd="1" destOrd="0" parTransId="{5D9222E1-0A9E-2249-A11E-F70B6381042A}" sibTransId="{2B6848DA-BEA1-EA4B-9E4E-E41F5AEDAB5B}"/>
    <dgm:cxn modelId="{2F6AE98F-283C-F542-8BB7-7532E73059E5}" type="presOf" srcId="{B68F393D-78B2-F14C-86C9-F7DA36517A1A}" destId="{E585B3AB-87B2-4DE4-94D5-EEAE8BD6CB5A}" srcOrd="0" destOrd="0" presId="urn:microsoft.com/office/officeart/2024/3/layout/verticalVisualTextBlock1"/>
    <dgm:cxn modelId="{23C56EEA-F434-F546-9C5F-2425720E655B}" srcId="{A0D3A480-3803-F345-994F-5DFFE1252D3C}" destId="{5674BAA0-51BC-A248-8446-033DC36D582E}" srcOrd="0" destOrd="0" parTransId="{71C05886-F46F-334A-9FED-635CD1844668}" sibTransId="{E9358E52-C253-0C41-8EF4-E1CF8A790019}"/>
    <dgm:cxn modelId="{75129CEA-DEE3-0147-A399-912D820342A8}" srcId="{44CC836F-9104-2E4A-A148-F7744B3D1218}" destId="{B68F393D-78B2-F14C-86C9-F7DA36517A1A}" srcOrd="0" destOrd="0" parTransId="{802EC306-F20F-414E-9096-5DF37B98400C}" sibTransId="{3188638C-0607-CA42-A186-8BE0326B608F}"/>
    <dgm:cxn modelId="{E7905FF6-9821-FF4D-ABE9-3FBA6E17FF02}" type="presOf" srcId="{582A6A96-DAC0-A74D-BFD1-39B61AE028C7}" destId="{25ADB578-CD7F-42E3-811D-F5D421B62A05}" srcOrd="0" destOrd="0" presId="urn:microsoft.com/office/officeart/2024/3/layout/verticalVisualTextBlock1"/>
    <dgm:cxn modelId="{43AA0AF9-C8F6-A84C-A04C-8C68AFD783BD}" srcId="{A054739C-5C39-D54B-97CF-E57E341E4289}" destId="{582A6A96-DAC0-A74D-BFD1-39B61AE028C7}" srcOrd="0" destOrd="0" parTransId="{D66FC44A-86C5-0E4F-8D62-C87F8B1CCFA3}" sibTransId="{92702DD3-074D-B940-8C08-A203471C889E}"/>
    <dgm:cxn modelId="{314B50C2-3743-AD49-AC00-D12CD0468B7D}" type="presParOf" srcId="{CDF69C0C-97EF-4516-BD13-E8E5A72C1454}" destId="{72A9E67F-3383-45F3-8DFC-3D58001F4EC6}" srcOrd="0" destOrd="0" presId="urn:microsoft.com/office/officeart/2024/3/layout/verticalVisualTextBlock1"/>
    <dgm:cxn modelId="{4318F635-1763-5040-BAEB-27ED55C6846A}" type="presParOf" srcId="{72A9E67F-3383-45F3-8DFC-3D58001F4EC6}" destId="{3BD07DF4-CAC0-46EE-9D30-E28376D45383}" srcOrd="0" destOrd="0" presId="urn:microsoft.com/office/officeart/2024/3/layout/verticalVisualTextBlock1"/>
    <dgm:cxn modelId="{D77F4C35-9304-684B-967A-485DBA84A1A5}" type="presParOf" srcId="{72A9E67F-3383-45F3-8DFC-3D58001F4EC6}" destId="{6858CC22-1142-485C-8375-2E295CE7FF42}" srcOrd="1" destOrd="0" presId="urn:microsoft.com/office/officeart/2024/3/layout/verticalVisualTextBlock1"/>
    <dgm:cxn modelId="{B9E6C1E9-BFC0-974F-A9EC-ACD2AFA26344}" type="presParOf" srcId="{72A9E67F-3383-45F3-8DFC-3D58001F4EC6}" destId="{E585B3AB-87B2-4DE4-94D5-EEAE8BD6CB5A}" srcOrd="2" destOrd="0" presId="urn:microsoft.com/office/officeart/2024/3/layout/verticalVisualTextBlock1"/>
    <dgm:cxn modelId="{EEF5BA61-DC78-524B-ACA8-0096BD1C1550}" type="presParOf" srcId="{CDF69C0C-97EF-4516-BD13-E8E5A72C1454}" destId="{36F4BA1A-B3D6-4D80-BA57-14A96A85A95C}" srcOrd="1" destOrd="0" presId="urn:microsoft.com/office/officeart/2024/3/layout/verticalVisualTextBlock1"/>
    <dgm:cxn modelId="{C262FE22-E830-A045-820D-EDAA213C2EF9}" type="presParOf" srcId="{CDF69C0C-97EF-4516-BD13-E8E5A72C1454}" destId="{E4EECEE3-271F-41CB-B8B6-E698D11AF436}" srcOrd="2" destOrd="0" presId="urn:microsoft.com/office/officeart/2024/3/layout/verticalVisualTextBlock1"/>
    <dgm:cxn modelId="{8A2F19E4-DCE1-0C48-989A-6B4A4078EF54}" type="presParOf" srcId="{E4EECEE3-271F-41CB-B8B6-E698D11AF436}" destId="{F5F5571B-B906-48B9-A18C-3BA14311EF91}" srcOrd="0" destOrd="0" presId="urn:microsoft.com/office/officeart/2024/3/layout/verticalVisualTextBlock1"/>
    <dgm:cxn modelId="{FA916188-B49E-CA47-903D-222C7FFEDB5F}" type="presParOf" srcId="{E4EECEE3-271F-41CB-B8B6-E698D11AF436}" destId="{1469ABA6-4A6C-4663-BD87-28A76B200AC5}" srcOrd="1" destOrd="0" presId="urn:microsoft.com/office/officeart/2024/3/layout/verticalVisualTextBlock1"/>
    <dgm:cxn modelId="{360DFB23-2E5E-6C4A-85BD-14D06823EE59}" type="presParOf" srcId="{E4EECEE3-271F-41CB-B8B6-E698D11AF436}" destId="{B1FF2BA9-93DA-4EE2-859F-03DD8DC5402A}" srcOrd="2" destOrd="0" presId="urn:microsoft.com/office/officeart/2024/3/layout/verticalVisualTextBlock1"/>
    <dgm:cxn modelId="{AB783C8B-F937-7B49-910E-11CEB3FC3908}" type="presParOf" srcId="{CDF69C0C-97EF-4516-BD13-E8E5A72C1454}" destId="{FB136696-F5E3-4908-AB4F-3ED81E7D00CF}" srcOrd="3" destOrd="0" presId="urn:microsoft.com/office/officeart/2024/3/layout/verticalVisualTextBlock1"/>
    <dgm:cxn modelId="{7F851ED2-D9DD-5B41-9612-C1DB22E165B3}" type="presParOf" srcId="{CDF69C0C-97EF-4516-BD13-E8E5A72C1454}" destId="{1283D575-E5B3-496A-8AB9-A6DE9C59221A}" srcOrd="4" destOrd="0" presId="urn:microsoft.com/office/officeart/2024/3/layout/verticalVisualTextBlock1"/>
    <dgm:cxn modelId="{7CA71FCE-C904-F740-B5BD-F061DC20BC36}" type="presParOf" srcId="{1283D575-E5B3-496A-8AB9-A6DE9C59221A}" destId="{ED1671D8-87E1-45A2-B13B-F8704985A90E}" srcOrd="0" destOrd="0" presId="urn:microsoft.com/office/officeart/2024/3/layout/verticalVisualTextBlock1"/>
    <dgm:cxn modelId="{E26DDD84-AF3F-9441-89C8-0009959B0367}" type="presParOf" srcId="{1283D575-E5B3-496A-8AB9-A6DE9C59221A}" destId="{548E3E9B-5D1E-4BEB-A4BA-B48612C5B4A4}" srcOrd="1" destOrd="0" presId="urn:microsoft.com/office/officeart/2024/3/layout/verticalVisualTextBlock1"/>
    <dgm:cxn modelId="{5200792A-F3C7-B241-89EE-E680507DCB5C}" type="presParOf" srcId="{1283D575-E5B3-496A-8AB9-A6DE9C59221A}" destId="{25ADB578-CD7F-42E3-811D-F5D421B62A05}" srcOrd="2" destOrd="0" presId="urn:microsoft.com/office/officeart/2024/3/layout/verticalVisualTextBlock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6E2DF5F-4B36-9246-AD12-DBE40A723696}" type="doc">
      <dgm:prSet loTypeId="urn:microsoft.com/office/officeart/2024/3/layout/verticalVisualTextBlock1" loCatId="Picture" qsTypeId="urn:microsoft.com/office/officeart/2005/8/quickstyle/simple4" qsCatId="simple" csTypeId="urn:microsoft.com/office/officeart/2005/8/colors/accent5_2" csCatId="accent5" phldr="1"/>
      <dgm:spPr/>
      <dgm:t>
        <a:bodyPr/>
        <a:lstStyle/>
        <a:p>
          <a:endParaRPr lang="pt-BR"/>
        </a:p>
      </dgm:t>
    </dgm:pt>
    <dgm:pt modelId="{F323A0BD-06C8-4042-9DD0-95F08D24E799}">
      <dgm:prSet custT="1"/>
      <dgm:spPr/>
      <dgm:t>
        <a:bodyPr/>
        <a:lstStyle/>
        <a:p>
          <a:pPr>
            <a:defRPr b="1"/>
          </a:pPr>
          <a:r>
            <a:rPr lang="pt-BR" sz="2800" dirty="0"/>
            <a:t>CONTROLE DOS CERTIFICADOS</a:t>
          </a:r>
          <a:endParaRPr lang="pt-BR" sz="2200" dirty="0"/>
        </a:p>
      </dgm:t>
    </dgm:pt>
    <dgm:pt modelId="{C3D85016-C949-2342-9932-8825B84152ED}" type="parTrans" cxnId="{D2A97D45-7C23-DC45-8470-1D0A51C971A8}">
      <dgm:prSet/>
      <dgm:spPr/>
      <dgm:t>
        <a:bodyPr/>
        <a:lstStyle/>
        <a:p>
          <a:endParaRPr lang="pt-BR" sz="2200"/>
        </a:p>
      </dgm:t>
    </dgm:pt>
    <dgm:pt modelId="{0D0AF35E-5D1B-3446-8905-2992CCCE7331}" type="sibTrans" cxnId="{D2A97D45-7C23-DC45-8470-1D0A51C971A8}">
      <dgm:prSet/>
      <dgm:spPr/>
      <dgm:t>
        <a:bodyPr/>
        <a:lstStyle/>
        <a:p>
          <a:pPr>
            <a:defRPr b="1"/>
          </a:pPr>
          <a:endParaRPr lang="pt-BR" sz="2200"/>
        </a:p>
      </dgm:t>
    </dgm:pt>
    <dgm:pt modelId="{3B0F84BB-3571-BD48-801C-4B8E7472548B}">
      <dgm:prSet custT="1"/>
      <dgm:spPr/>
      <dgm:t>
        <a:bodyPr/>
        <a:lstStyle/>
        <a:p>
          <a:pPr algn="just"/>
          <a:r>
            <a:rPr lang="pt-BR" sz="2200" dirty="0"/>
            <a:t>O arquivamento e controle dos certificados de conclusão assegura credibilidade e facilita a verificação por auditorias.</a:t>
          </a:r>
        </a:p>
      </dgm:t>
    </dgm:pt>
    <dgm:pt modelId="{A99BE865-1713-594F-9032-A5907093E832}" type="parTrans" cxnId="{116FCFAD-BAD9-CB4B-B0A6-26077BDFB4F6}">
      <dgm:prSet/>
      <dgm:spPr/>
      <dgm:t>
        <a:bodyPr/>
        <a:lstStyle/>
        <a:p>
          <a:endParaRPr lang="pt-BR" sz="2200"/>
        </a:p>
      </dgm:t>
    </dgm:pt>
    <dgm:pt modelId="{E03CCEC7-0283-EF42-9F40-D26D4F87131C}" type="sibTrans" cxnId="{116FCFAD-BAD9-CB4B-B0A6-26077BDFB4F6}">
      <dgm:prSet/>
      <dgm:spPr/>
      <dgm:t>
        <a:bodyPr/>
        <a:lstStyle/>
        <a:p>
          <a:endParaRPr lang="pt-BR" sz="2200"/>
        </a:p>
      </dgm:t>
    </dgm:pt>
    <dgm:pt modelId="{3B648E3A-F9F7-0449-B7F1-9F0ACC38DF0F}">
      <dgm:prSet custT="1"/>
      <dgm:spPr/>
      <dgm:t>
        <a:bodyPr/>
        <a:lstStyle/>
        <a:p>
          <a:pPr>
            <a:defRPr b="1"/>
          </a:pPr>
          <a:r>
            <a:rPr lang="pt-BR" sz="2700" dirty="0"/>
            <a:t>TRANSPARÊNCIA E CONTROLE SOCIAL</a:t>
          </a:r>
        </a:p>
      </dgm:t>
    </dgm:pt>
    <dgm:pt modelId="{1417F809-97EE-7743-843D-1C6478B0E0A9}" type="parTrans" cxnId="{1CA22D9E-377E-EC4B-8BEB-7A8215BFEEA0}">
      <dgm:prSet/>
      <dgm:spPr/>
      <dgm:t>
        <a:bodyPr/>
        <a:lstStyle/>
        <a:p>
          <a:endParaRPr lang="pt-BR" sz="2200"/>
        </a:p>
      </dgm:t>
    </dgm:pt>
    <dgm:pt modelId="{10833BA0-E7CA-5E4E-8AFB-71B688CDFF92}" type="sibTrans" cxnId="{1CA22D9E-377E-EC4B-8BEB-7A8215BFEEA0}">
      <dgm:prSet/>
      <dgm:spPr/>
      <dgm:t>
        <a:bodyPr/>
        <a:lstStyle/>
        <a:p>
          <a:endParaRPr lang="pt-BR" sz="2200"/>
        </a:p>
      </dgm:t>
    </dgm:pt>
    <dgm:pt modelId="{437FFC76-14B4-084C-B78D-276DE5BDBBE0}">
      <dgm:prSet custT="1"/>
      <dgm:spPr/>
      <dgm:t>
        <a:bodyPr/>
        <a:lstStyle/>
        <a:p>
          <a:pPr algn="just"/>
          <a:r>
            <a:rPr lang="pt-BR" sz="2200" dirty="0"/>
            <a:t>Publicação dos certificados no site do IPMU promove transparência, controle social e confiança no processo de capacitação.</a:t>
          </a:r>
        </a:p>
      </dgm:t>
    </dgm:pt>
    <dgm:pt modelId="{B1FF5274-D4A0-DE46-98ED-5EF17F3B566C}" type="parTrans" cxnId="{E962C33B-D314-0A45-A4AB-385573ABDEE4}">
      <dgm:prSet/>
      <dgm:spPr/>
      <dgm:t>
        <a:bodyPr/>
        <a:lstStyle/>
        <a:p>
          <a:endParaRPr lang="pt-BR" sz="2200"/>
        </a:p>
      </dgm:t>
    </dgm:pt>
    <dgm:pt modelId="{322A6CCA-EAEC-5745-A99E-9FB8FF07EC32}" type="sibTrans" cxnId="{E962C33B-D314-0A45-A4AB-385573ABDEE4}">
      <dgm:prSet/>
      <dgm:spPr/>
      <dgm:t>
        <a:bodyPr/>
        <a:lstStyle/>
        <a:p>
          <a:endParaRPr lang="pt-BR" sz="2200"/>
        </a:p>
      </dgm:t>
    </dgm:pt>
    <dgm:pt modelId="{B7CACD5B-A709-AE40-A111-9E6B0AA020F4}">
      <dgm:prSet custT="1"/>
      <dgm:spPr/>
      <dgm:t>
        <a:bodyPr/>
        <a:lstStyle/>
        <a:p>
          <a:pPr>
            <a:defRPr b="1"/>
          </a:pPr>
          <a:r>
            <a:rPr lang="pt-BR" sz="2800" dirty="0"/>
            <a:t>REGISTRO DA PARTICIPAÇÃO</a:t>
          </a:r>
        </a:p>
      </dgm:t>
    </dgm:pt>
    <dgm:pt modelId="{BE7A3205-362D-2645-92FF-33057C70D0CC}" type="sibTrans" cxnId="{4512FD72-CB02-194A-B2F6-72B8DE1C05F5}">
      <dgm:prSet/>
      <dgm:spPr/>
      <dgm:t>
        <a:bodyPr/>
        <a:lstStyle/>
        <a:p>
          <a:pPr>
            <a:defRPr b="1"/>
          </a:pPr>
          <a:endParaRPr lang="pt-BR" sz="2200"/>
        </a:p>
      </dgm:t>
    </dgm:pt>
    <dgm:pt modelId="{23E97493-AF18-C24C-947C-A2D7F8960EAF}" type="parTrans" cxnId="{4512FD72-CB02-194A-B2F6-72B8DE1C05F5}">
      <dgm:prSet/>
      <dgm:spPr/>
      <dgm:t>
        <a:bodyPr/>
        <a:lstStyle/>
        <a:p>
          <a:endParaRPr lang="pt-BR" sz="2200"/>
        </a:p>
      </dgm:t>
    </dgm:pt>
    <dgm:pt modelId="{DB970267-C4AE-6048-A5CF-FE51072FC1E3}">
      <dgm:prSet custT="1"/>
      <dgm:spPr/>
      <dgm:t>
        <a:bodyPr/>
        <a:lstStyle/>
        <a:p>
          <a:pPr algn="just"/>
          <a:r>
            <a:rPr lang="pt-BR" sz="2200" dirty="0"/>
            <a:t>A participação nos cursos é registrada por meio de fotos, garantindo evidências objetivas do envolvimento dos servidores.</a:t>
          </a:r>
        </a:p>
      </dgm:t>
    </dgm:pt>
    <dgm:pt modelId="{ED3E2B08-2E7B-5A43-860D-A41E389F568E}" type="sibTrans" cxnId="{0E23413B-BAC3-9247-BCD8-848077E201A8}">
      <dgm:prSet/>
      <dgm:spPr/>
      <dgm:t>
        <a:bodyPr/>
        <a:lstStyle/>
        <a:p>
          <a:endParaRPr lang="pt-BR" sz="2200"/>
        </a:p>
      </dgm:t>
    </dgm:pt>
    <dgm:pt modelId="{9FCEB395-A93D-804B-9E17-2224F93AFD5D}" type="parTrans" cxnId="{0E23413B-BAC3-9247-BCD8-848077E201A8}">
      <dgm:prSet/>
      <dgm:spPr/>
      <dgm:t>
        <a:bodyPr/>
        <a:lstStyle/>
        <a:p>
          <a:endParaRPr lang="pt-BR" sz="2200"/>
        </a:p>
      </dgm:t>
    </dgm:pt>
    <dgm:pt modelId="{5FBFC150-DBE0-47B4-8A48-5AB797B44010}" type="pres">
      <dgm:prSet presAssocID="{B6E2DF5F-4B36-9246-AD12-DBE40A723696}" presName="Root" presStyleCnt="0">
        <dgm:presLayoutVars>
          <dgm:dir/>
          <dgm:resizeHandles val="exact"/>
        </dgm:presLayoutVars>
      </dgm:prSet>
      <dgm:spPr/>
    </dgm:pt>
    <dgm:pt modelId="{E6F774E4-6545-4454-B568-856257F4A678}" type="pres">
      <dgm:prSet presAssocID="{B7CACD5B-A709-AE40-A111-9E6B0AA020F4}" presName="Composite" presStyleCnt="0"/>
      <dgm:spPr/>
    </dgm:pt>
    <dgm:pt modelId="{673CB194-17F2-4DE0-A9DD-DC50F553726A}" type="pres">
      <dgm:prSet presAssocID="{B7CACD5B-A709-AE40-A111-9E6B0AA020F4}" presName="Picture" presStyleLbl="node1" presStyleIdx="0" presStyleCnt="3"/>
      <dgm:spPr>
        <a:blipFill>
          <a:blip xmlns:r="http://schemas.openxmlformats.org/officeDocument/2006/relationships" r:embed="rId1"/>
          <a:srcRect/>
          <a:stretch>
            <a:fillRect l="-25000" r="-25000"/>
          </a:stretch>
        </a:blipFill>
      </dgm:spPr>
    </dgm:pt>
    <dgm:pt modelId="{BEA66745-BF1C-476D-AD0A-B1670A962C5F}" type="pres">
      <dgm:prSet presAssocID="{B7CACD5B-A709-AE40-A111-9E6B0AA020F4}" presName="Subtitle" presStyleLbl="revTx" presStyleIdx="0" presStyleCnt="6">
        <dgm:presLayoutVars>
          <dgm:chMax val="0"/>
          <dgm:bulletEnabled/>
        </dgm:presLayoutVars>
      </dgm:prSet>
      <dgm:spPr/>
    </dgm:pt>
    <dgm:pt modelId="{F534C2F6-C73C-4785-A3D1-B1622381A79A}" type="pres">
      <dgm:prSet presAssocID="{B7CACD5B-A709-AE40-A111-9E6B0AA020F4}" presName="Description" presStyleLbl="revTx" presStyleIdx="1" presStyleCnt="6">
        <dgm:presLayoutVars>
          <dgm:bulletEnabled/>
        </dgm:presLayoutVars>
      </dgm:prSet>
      <dgm:spPr/>
    </dgm:pt>
    <dgm:pt modelId="{B2D7A586-1BD8-46F3-B025-7A463B675083}" type="pres">
      <dgm:prSet presAssocID="{BE7A3205-362D-2645-92FF-33057C70D0CC}" presName="sibTrans" presStyleLbl="sibTrans2D1" presStyleIdx="0" presStyleCnt="0"/>
      <dgm:spPr/>
    </dgm:pt>
    <dgm:pt modelId="{34F0063D-0889-4BE9-9A0A-9CECF4389F7D}" type="pres">
      <dgm:prSet presAssocID="{F323A0BD-06C8-4042-9DD0-95F08D24E799}" presName="Composite" presStyleCnt="0"/>
      <dgm:spPr/>
    </dgm:pt>
    <dgm:pt modelId="{AD16C779-0330-4467-BB0D-58DD888F7A6D}" type="pres">
      <dgm:prSet presAssocID="{F323A0BD-06C8-4042-9DD0-95F08D24E799}" presName="Picture" presStyleLbl="nod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6" b="-6"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Caderno de armazenamento"/>
        </a:ext>
      </dgm:extLst>
    </dgm:pt>
    <dgm:pt modelId="{BB009C34-3658-4521-8012-985F555680F6}" type="pres">
      <dgm:prSet presAssocID="{F323A0BD-06C8-4042-9DD0-95F08D24E799}" presName="Subtitle" presStyleLbl="revTx" presStyleIdx="2" presStyleCnt="6">
        <dgm:presLayoutVars>
          <dgm:chMax val="0"/>
          <dgm:bulletEnabled/>
        </dgm:presLayoutVars>
      </dgm:prSet>
      <dgm:spPr/>
    </dgm:pt>
    <dgm:pt modelId="{E68AF9DF-5C05-4C04-B0CD-7599BDADC737}" type="pres">
      <dgm:prSet presAssocID="{F323A0BD-06C8-4042-9DD0-95F08D24E799}" presName="Description" presStyleLbl="revTx" presStyleIdx="3" presStyleCnt="6">
        <dgm:presLayoutVars>
          <dgm:bulletEnabled/>
        </dgm:presLayoutVars>
      </dgm:prSet>
      <dgm:spPr/>
    </dgm:pt>
    <dgm:pt modelId="{BAF5B7C5-2827-43E6-AF5F-1CD92A1C5606}" type="pres">
      <dgm:prSet presAssocID="{0D0AF35E-5D1B-3446-8905-2992CCCE7331}" presName="sibTrans" presStyleLbl="sibTrans2D1" presStyleIdx="0" presStyleCnt="0"/>
      <dgm:spPr/>
    </dgm:pt>
    <dgm:pt modelId="{AD5853F5-8056-421A-B56E-F86BBCAFB64E}" type="pres">
      <dgm:prSet presAssocID="{3B648E3A-F9F7-0449-B7F1-9F0ACC38DF0F}" presName="Composite" presStyleCnt="0"/>
      <dgm:spPr/>
    </dgm:pt>
    <dgm:pt modelId="{2EA66E77-22C1-4C7A-B8FE-1B60EE296F8F}" type="pres">
      <dgm:prSet presAssocID="{3B648E3A-F9F7-0449-B7F1-9F0ACC38DF0F}" presName="Picture" presStyleLbl="node1" presStyleIdx="2" presStyleCnt="3"/>
      <dgm:spPr>
        <a:blipFill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8F8DAF67-C91C-49B8-8F40-8AA437D19A9B}" type="pres">
      <dgm:prSet presAssocID="{3B648E3A-F9F7-0449-B7F1-9F0ACC38DF0F}" presName="Subtitle" presStyleLbl="revTx" presStyleIdx="4" presStyleCnt="6">
        <dgm:presLayoutVars>
          <dgm:chMax val="0"/>
          <dgm:bulletEnabled/>
        </dgm:presLayoutVars>
      </dgm:prSet>
      <dgm:spPr/>
    </dgm:pt>
    <dgm:pt modelId="{109C5987-B18D-4EE6-A844-836F41274125}" type="pres">
      <dgm:prSet presAssocID="{3B648E3A-F9F7-0449-B7F1-9F0ACC38DF0F}" presName="Description" presStyleLbl="revTx" presStyleIdx="5" presStyleCnt="6">
        <dgm:presLayoutVars>
          <dgm:bulletEnabled/>
        </dgm:presLayoutVars>
      </dgm:prSet>
      <dgm:spPr/>
    </dgm:pt>
  </dgm:ptLst>
  <dgm:cxnLst>
    <dgm:cxn modelId="{27E1421D-A639-614F-A19E-AF9C2FA9752E}" type="presOf" srcId="{F323A0BD-06C8-4042-9DD0-95F08D24E799}" destId="{BB009C34-3658-4521-8012-985F555680F6}" srcOrd="0" destOrd="0" presId="urn:microsoft.com/office/officeart/2024/3/layout/verticalVisualTextBlock1"/>
    <dgm:cxn modelId="{6CBA2B27-97E2-8C48-BCE8-5CE528E478A6}" type="presOf" srcId="{B7CACD5B-A709-AE40-A111-9E6B0AA020F4}" destId="{BEA66745-BF1C-476D-AD0A-B1670A962C5F}" srcOrd="0" destOrd="0" presId="urn:microsoft.com/office/officeart/2024/3/layout/verticalVisualTextBlock1"/>
    <dgm:cxn modelId="{0E23413B-BAC3-9247-BCD8-848077E201A8}" srcId="{B7CACD5B-A709-AE40-A111-9E6B0AA020F4}" destId="{DB970267-C4AE-6048-A5CF-FE51072FC1E3}" srcOrd="0" destOrd="0" parTransId="{9FCEB395-A93D-804B-9E17-2224F93AFD5D}" sibTransId="{ED3E2B08-2E7B-5A43-860D-A41E389F568E}"/>
    <dgm:cxn modelId="{E962C33B-D314-0A45-A4AB-385573ABDEE4}" srcId="{3B648E3A-F9F7-0449-B7F1-9F0ACC38DF0F}" destId="{437FFC76-14B4-084C-B78D-276DE5BDBBE0}" srcOrd="0" destOrd="0" parTransId="{B1FF5274-D4A0-DE46-98ED-5EF17F3B566C}" sibTransId="{322A6CCA-EAEC-5745-A99E-9FB8FF07EC32}"/>
    <dgm:cxn modelId="{D2A97D45-7C23-DC45-8470-1D0A51C971A8}" srcId="{B6E2DF5F-4B36-9246-AD12-DBE40A723696}" destId="{F323A0BD-06C8-4042-9DD0-95F08D24E799}" srcOrd="1" destOrd="0" parTransId="{C3D85016-C949-2342-9932-8825B84152ED}" sibTransId="{0D0AF35E-5D1B-3446-8905-2992CCCE7331}"/>
    <dgm:cxn modelId="{4512FD72-CB02-194A-B2F6-72B8DE1C05F5}" srcId="{B6E2DF5F-4B36-9246-AD12-DBE40A723696}" destId="{B7CACD5B-A709-AE40-A111-9E6B0AA020F4}" srcOrd="0" destOrd="0" parTransId="{23E97493-AF18-C24C-947C-A2D7F8960EAF}" sibTransId="{BE7A3205-362D-2645-92FF-33057C70D0CC}"/>
    <dgm:cxn modelId="{52E9048B-774C-954D-B495-B7846A2FD297}" type="presOf" srcId="{DB970267-C4AE-6048-A5CF-FE51072FC1E3}" destId="{F534C2F6-C73C-4785-A3D1-B1622381A79A}" srcOrd="0" destOrd="0" presId="urn:microsoft.com/office/officeart/2024/3/layout/verticalVisualTextBlock1"/>
    <dgm:cxn modelId="{EC65DE9C-2BCC-5B44-8191-3923427675F6}" type="presOf" srcId="{0D0AF35E-5D1B-3446-8905-2992CCCE7331}" destId="{BAF5B7C5-2827-43E6-AF5F-1CD92A1C5606}" srcOrd="0" destOrd="0" presId="urn:microsoft.com/office/officeart/2024/3/layout/verticalVisualTextBlock1"/>
    <dgm:cxn modelId="{1CA22D9E-377E-EC4B-8BEB-7A8215BFEEA0}" srcId="{B6E2DF5F-4B36-9246-AD12-DBE40A723696}" destId="{3B648E3A-F9F7-0449-B7F1-9F0ACC38DF0F}" srcOrd="2" destOrd="0" parTransId="{1417F809-97EE-7743-843D-1C6478B0E0A9}" sibTransId="{10833BA0-E7CA-5E4E-8AFB-71B688CDFF92}"/>
    <dgm:cxn modelId="{116FCFAD-BAD9-CB4B-B0A6-26077BDFB4F6}" srcId="{F323A0BD-06C8-4042-9DD0-95F08D24E799}" destId="{3B0F84BB-3571-BD48-801C-4B8E7472548B}" srcOrd="0" destOrd="0" parTransId="{A99BE865-1713-594F-9032-A5907093E832}" sibTransId="{E03CCEC7-0283-EF42-9F40-D26D4F87131C}"/>
    <dgm:cxn modelId="{96A244B8-3F80-9447-B32A-60378EC53319}" type="presOf" srcId="{BE7A3205-362D-2645-92FF-33057C70D0CC}" destId="{B2D7A586-1BD8-46F3-B025-7A463B675083}" srcOrd="0" destOrd="0" presId="urn:microsoft.com/office/officeart/2024/3/layout/verticalVisualTextBlock1"/>
    <dgm:cxn modelId="{26518DBC-67DD-7648-8CBB-A1EB3BD8A4F2}" type="presOf" srcId="{B6E2DF5F-4B36-9246-AD12-DBE40A723696}" destId="{5FBFC150-DBE0-47B4-8A48-5AB797B44010}" srcOrd="0" destOrd="0" presId="urn:microsoft.com/office/officeart/2024/3/layout/verticalVisualTextBlock1"/>
    <dgm:cxn modelId="{0C1A93D7-20AC-E24F-ACA6-84B9785EC596}" type="presOf" srcId="{3B0F84BB-3571-BD48-801C-4B8E7472548B}" destId="{E68AF9DF-5C05-4C04-B0CD-7599BDADC737}" srcOrd="0" destOrd="0" presId="urn:microsoft.com/office/officeart/2024/3/layout/verticalVisualTextBlock1"/>
    <dgm:cxn modelId="{31B245ED-A74B-D94C-8DDC-8D1041BDD7B2}" type="presOf" srcId="{3B648E3A-F9F7-0449-B7F1-9F0ACC38DF0F}" destId="{8F8DAF67-C91C-49B8-8F40-8AA437D19A9B}" srcOrd="0" destOrd="0" presId="urn:microsoft.com/office/officeart/2024/3/layout/verticalVisualTextBlock1"/>
    <dgm:cxn modelId="{D98BA4FD-23E4-474A-9B56-6B6EFBBBCE28}" type="presOf" srcId="{437FFC76-14B4-084C-B78D-276DE5BDBBE0}" destId="{109C5987-B18D-4EE6-A844-836F41274125}" srcOrd="0" destOrd="0" presId="urn:microsoft.com/office/officeart/2024/3/layout/verticalVisualTextBlock1"/>
    <dgm:cxn modelId="{E6A89AA3-F0D8-8C44-835C-21DEF7C52951}" type="presParOf" srcId="{5FBFC150-DBE0-47B4-8A48-5AB797B44010}" destId="{E6F774E4-6545-4454-B568-856257F4A678}" srcOrd="0" destOrd="0" presId="urn:microsoft.com/office/officeart/2024/3/layout/verticalVisualTextBlock1"/>
    <dgm:cxn modelId="{4EA5C058-8036-3F40-AD32-B08267C123C1}" type="presParOf" srcId="{E6F774E4-6545-4454-B568-856257F4A678}" destId="{673CB194-17F2-4DE0-A9DD-DC50F553726A}" srcOrd="0" destOrd="0" presId="urn:microsoft.com/office/officeart/2024/3/layout/verticalVisualTextBlock1"/>
    <dgm:cxn modelId="{36518BB8-61FA-D442-8A22-AF919C5AD51A}" type="presParOf" srcId="{E6F774E4-6545-4454-B568-856257F4A678}" destId="{BEA66745-BF1C-476D-AD0A-B1670A962C5F}" srcOrd="1" destOrd="0" presId="urn:microsoft.com/office/officeart/2024/3/layout/verticalVisualTextBlock1"/>
    <dgm:cxn modelId="{80E5E254-8184-4A43-957E-9D9467BDFAA1}" type="presParOf" srcId="{E6F774E4-6545-4454-B568-856257F4A678}" destId="{F534C2F6-C73C-4785-A3D1-B1622381A79A}" srcOrd="2" destOrd="0" presId="urn:microsoft.com/office/officeart/2024/3/layout/verticalVisualTextBlock1"/>
    <dgm:cxn modelId="{AA3F16E2-BD14-1E45-9C64-DCC2F67F30A0}" type="presParOf" srcId="{5FBFC150-DBE0-47B4-8A48-5AB797B44010}" destId="{B2D7A586-1BD8-46F3-B025-7A463B675083}" srcOrd="1" destOrd="0" presId="urn:microsoft.com/office/officeart/2024/3/layout/verticalVisualTextBlock1"/>
    <dgm:cxn modelId="{85B7283F-DEE0-4A42-BA1D-EF72C8E24FC2}" type="presParOf" srcId="{5FBFC150-DBE0-47B4-8A48-5AB797B44010}" destId="{34F0063D-0889-4BE9-9A0A-9CECF4389F7D}" srcOrd="2" destOrd="0" presId="urn:microsoft.com/office/officeart/2024/3/layout/verticalVisualTextBlock1"/>
    <dgm:cxn modelId="{83FAA767-A058-8648-AB4A-D3CEA2CB5EEE}" type="presParOf" srcId="{34F0063D-0889-4BE9-9A0A-9CECF4389F7D}" destId="{AD16C779-0330-4467-BB0D-58DD888F7A6D}" srcOrd="0" destOrd="0" presId="urn:microsoft.com/office/officeart/2024/3/layout/verticalVisualTextBlock1"/>
    <dgm:cxn modelId="{E7B58AE4-C763-3D41-A17F-178E06A9EC5C}" type="presParOf" srcId="{34F0063D-0889-4BE9-9A0A-9CECF4389F7D}" destId="{BB009C34-3658-4521-8012-985F555680F6}" srcOrd="1" destOrd="0" presId="urn:microsoft.com/office/officeart/2024/3/layout/verticalVisualTextBlock1"/>
    <dgm:cxn modelId="{FC24E733-6C4F-6646-A7A6-985E4F2C5B83}" type="presParOf" srcId="{34F0063D-0889-4BE9-9A0A-9CECF4389F7D}" destId="{E68AF9DF-5C05-4C04-B0CD-7599BDADC737}" srcOrd="2" destOrd="0" presId="urn:microsoft.com/office/officeart/2024/3/layout/verticalVisualTextBlock1"/>
    <dgm:cxn modelId="{D808A3D7-F196-B64F-AC0B-F9BC0369A9AB}" type="presParOf" srcId="{5FBFC150-DBE0-47B4-8A48-5AB797B44010}" destId="{BAF5B7C5-2827-43E6-AF5F-1CD92A1C5606}" srcOrd="3" destOrd="0" presId="urn:microsoft.com/office/officeart/2024/3/layout/verticalVisualTextBlock1"/>
    <dgm:cxn modelId="{B47D903D-7EEF-434D-AC88-86949E86A891}" type="presParOf" srcId="{5FBFC150-DBE0-47B4-8A48-5AB797B44010}" destId="{AD5853F5-8056-421A-B56E-F86BBCAFB64E}" srcOrd="4" destOrd="0" presId="urn:microsoft.com/office/officeart/2024/3/layout/verticalVisualTextBlock1"/>
    <dgm:cxn modelId="{DBDBAAD4-852E-E342-A05E-E8A44A96EBE6}" type="presParOf" srcId="{AD5853F5-8056-421A-B56E-F86BBCAFB64E}" destId="{2EA66E77-22C1-4C7A-B8FE-1B60EE296F8F}" srcOrd="0" destOrd="0" presId="urn:microsoft.com/office/officeart/2024/3/layout/verticalVisualTextBlock1"/>
    <dgm:cxn modelId="{CD365558-1FF7-8D45-9F7D-B1A836D6D956}" type="presParOf" srcId="{AD5853F5-8056-421A-B56E-F86BBCAFB64E}" destId="{8F8DAF67-C91C-49B8-8F40-8AA437D19A9B}" srcOrd="1" destOrd="0" presId="urn:microsoft.com/office/officeart/2024/3/layout/verticalVisualTextBlock1"/>
    <dgm:cxn modelId="{35153F6B-C70B-F744-809B-F8DAAA5940DA}" type="presParOf" srcId="{AD5853F5-8056-421A-B56E-F86BBCAFB64E}" destId="{109C5987-B18D-4EE6-A844-836F41274125}" srcOrd="2" destOrd="0" presId="urn:microsoft.com/office/officeart/2024/3/layout/verticalVisualTextBlock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5D2B3E-78CD-3847-8913-E8B9C3A041E3}">
      <dsp:nvSpPr>
        <dsp:cNvPr id="0" name=""/>
        <dsp:cNvSpPr/>
      </dsp:nvSpPr>
      <dsp:spPr>
        <a:xfrm>
          <a:off x="10668004" y="3933806"/>
          <a:ext cx="279004" cy="688124"/>
        </a:xfrm>
        <a:custGeom>
          <a:avLst/>
          <a:gdLst/>
          <a:ahLst/>
          <a:cxnLst/>
          <a:rect l="0" t="0" r="0" b="0"/>
          <a:pathLst>
            <a:path>
              <a:moveTo>
                <a:pt x="279004" y="0"/>
              </a:moveTo>
              <a:lnTo>
                <a:pt x="0" y="688124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ABA142-81E4-EB4E-9011-760BA1226254}">
      <dsp:nvSpPr>
        <dsp:cNvPr id="0" name=""/>
        <dsp:cNvSpPr/>
      </dsp:nvSpPr>
      <dsp:spPr>
        <a:xfrm>
          <a:off x="6796113" y="1851024"/>
          <a:ext cx="5324294" cy="6160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017"/>
              </a:lnTo>
              <a:lnTo>
                <a:pt x="5324294" y="308017"/>
              </a:lnTo>
              <a:lnTo>
                <a:pt x="5324294" y="61603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799103-C22B-7346-AAC3-BCCDB6471C1C}">
      <dsp:nvSpPr>
        <dsp:cNvPr id="0" name=""/>
        <dsp:cNvSpPr/>
      </dsp:nvSpPr>
      <dsp:spPr>
        <a:xfrm>
          <a:off x="7086587" y="3933806"/>
          <a:ext cx="310891" cy="744931"/>
        </a:xfrm>
        <a:custGeom>
          <a:avLst/>
          <a:gdLst/>
          <a:ahLst/>
          <a:cxnLst/>
          <a:rect l="0" t="0" r="0" b="0"/>
          <a:pathLst>
            <a:path>
              <a:moveTo>
                <a:pt x="310891" y="0"/>
              </a:moveTo>
              <a:lnTo>
                <a:pt x="0" y="744931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31692B-F1CB-FB48-81A9-AB17D69D6449}">
      <dsp:nvSpPr>
        <dsp:cNvPr id="0" name=""/>
        <dsp:cNvSpPr/>
      </dsp:nvSpPr>
      <dsp:spPr>
        <a:xfrm>
          <a:off x="6796113" y="1851024"/>
          <a:ext cx="1774764" cy="6160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017"/>
              </a:lnTo>
              <a:lnTo>
                <a:pt x="1774764" y="308017"/>
              </a:lnTo>
              <a:lnTo>
                <a:pt x="1774764" y="61603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FD9C53-A3ED-0A40-A181-B4ED9D77D5BE}">
      <dsp:nvSpPr>
        <dsp:cNvPr id="0" name=""/>
        <dsp:cNvSpPr/>
      </dsp:nvSpPr>
      <dsp:spPr>
        <a:xfrm>
          <a:off x="3541722" y="3933806"/>
          <a:ext cx="306227" cy="672606"/>
        </a:xfrm>
        <a:custGeom>
          <a:avLst/>
          <a:gdLst/>
          <a:ahLst/>
          <a:cxnLst/>
          <a:rect l="0" t="0" r="0" b="0"/>
          <a:pathLst>
            <a:path>
              <a:moveTo>
                <a:pt x="306227" y="0"/>
              </a:moveTo>
              <a:lnTo>
                <a:pt x="0" y="672606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61EFF9-E807-7547-B636-F55A47AA37B0}">
      <dsp:nvSpPr>
        <dsp:cNvPr id="0" name=""/>
        <dsp:cNvSpPr/>
      </dsp:nvSpPr>
      <dsp:spPr>
        <a:xfrm>
          <a:off x="5021348" y="1851024"/>
          <a:ext cx="1774764" cy="616034"/>
        </a:xfrm>
        <a:custGeom>
          <a:avLst/>
          <a:gdLst/>
          <a:ahLst/>
          <a:cxnLst/>
          <a:rect l="0" t="0" r="0" b="0"/>
          <a:pathLst>
            <a:path>
              <a:moveTo>
                <a:pt x="1774764" y="0"/>
              </a:moveTo>
              <a:lnTo>
                <a:pt x="1774764" y="308017"/>
              </a:lnTo>
              <a:lnTo>
                <a:pt x="0" y="308017"/>
              </a:lnTo>
              <a:lnTo>
                <a:pt x="0" y="61603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5E5A4C-2391-6F43-8E67-7E8197FA9824}">
      <dsp:nvSpPr>
        <dsp:cNvPr id="0" name=""/>
        <dsp:cNvSpPr/>
      </dsp:nvSpPr>
      <dsp:spPr>
        <a:xfrm>
          <a:off x="0" y="3933806"/>
          <a:ext cx="298420" cy="672606"/>
        </a:xfrm>
        <a:custGeom>
          <a:avLst/>
          <a:gdLst/>
          <a:ahLst/>
          <a:cxnLst/>
          <a:rect l="0" t="0" r="0" b="0"/>
          <a:pathLst>
            <a:path>
              <a:moveTo>
                <a:pt x="298420" y="0"/>
              </a:moveTo>
              <a:lnTo>
                <a:pt x="0" y="672606"/>
              </a:lnTo>
            </a:path>
          </a:pathLst>
        </a:custGeom>
        <a:noFill/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4DBFEB-40C0-1C41-8BCC-1BA228E5B1AB}">
      <dsp:nvSpPr>
        <dsp:cNvPr id="0" name=""/>
        <dsp:cNvSpPr/>
      </dsp:nvSpPr>
      <dsp:spPr>
        <a:xfrm>
          <a:off x="1471818" y="1851024"/>
          <a:ext cx="5324294" cy="616034"/>
        </a:xfrm>
        <a:custGeom>
          <a:avLst/>
          <a:gdLst/>
          <a:ahLst/>
          <a:cxnLst/>
          <a:rect l="0" t="0" r="0" b="0"/>
          <a:pathLst>
            <a:path>
              <a:moveTo>
                <a:pt x="5324294" y="0"/>
              </a:moveTo>
              <a:lnTo>
                <a:pt x="5324294" y="308017"/>
              </a:lnTo>
              <a:lnTo>
                <a:pt x="0" y="308017"/>
              </a:lnTo>
              <a:lnTo>
                <a:pt x="0" y="616034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1422CF-E89E-8E42-95F4-75DA81184275}">
      <dsp:nvSpPr>
        <dsp:cNvPr id="0" name=""/>
        <dsp:cNvSpPr/>
      </dsp:nvSpPr>
      <dsp:spPr>
        <a:xfrm>
          <a:off x="257219" y="298486"/>
          <a:ext cx="13077786" cy="1552537"/>
        </a:xfrm>
        <a:prstGeom prst="rect">
          <a:avLst/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800" b="1" kern="1200">
              <a:solidFill>
                <a:schemeClr val="bg1"/>
              </a:solidFill>
            </a:rPr>
            <a:t>Governança, Planejamento e Execução Integrada</a:t>
          </a:r>
          <a:endParaRPr lang="pt-BR" sz="4800" b="1" kern="1200" dirty="0">
            <a:solidFill>
              <a:schemeClr val="bg1"/>
            </a:solidFill>
          </a:endParaRPr>
        </a:p>
      </dsp:txBody>
      <dsp:txXfrm>
        <a:off x="257219" y="298486"/>
        <a:ext cx="13077786" cy="1552537"/>
      </dsp:txXfrm>
    </dsp:sp>
    <dsp:sp modelId="{9A9DF3BC-ED66-5345-965F-9E8AAFE1DAB1}">
      <dsp:nvSpPr>
        <dsp:cNvPr id="0" name=""/>
        <dsp:cNvSpPr/>
      </dsp:nvSpPr>
      <dsp:spPr>
        <a:xfrm>
          <a:off x="5071" y="2467058"/>
          <a:ext cx="2933495" cy="1466747"/>
        </a:xfrm>
        <a:prstGeom prst="rect">
          <a:avLst/>
        </a:prstGeom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Planejamento Estratégico</a:t>
          </a:r>
        </a:p>
      </dsp:txBody>
      <dsp:txXfrm>
        <a:off x="5071" y="2467058"/>
        <a:ext cx="2933495" cy="1466747"/>
      </dsp:txXfrm>
    </dsp:sp>
    <dsp:sp modelId="{0FB3D175-8EC4-654E-9885-14C401335D18}">
      <dsp:nvSpPr>
        <dsp:cNvPr id="0" name=""/>
        <dsp:cNvSpPr/>
      </dsp:nvSpPr>
      <dsp:spPr>
        <a:xfrm>
          <a:off x="0" y="3873039"/>
          <a:ext cx="2933495" cy="146674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/>
            <a:t>Capacitação Previdenciária</a:t>
          </a:r>
          <a:endParaRPr lang="pt-BR" sz="2600" kern="1200" dirty="0"/>
        </a:p>
      </dsp:txBody>
      <dsp:txXfrm>
        <a:off x="0" y="3873039"/>
        <a:ext cx="2933495" cy="1466747"/>
      </dsp:txXfrm>
    </dsp:sp>
    <dsp:sp modelId="{057AB855-0EF4-454A-A88E-91AFADBF6D88}">
      <dsp:nvSpPr>
        <dsp:cNvPr id="0" name=""/>
        <dsp:cNvSpPr/>
      </dsp:nvSpPr>
      <dsp:spPr>
        <a:xfrm>
          <a:off x="3554600" y="2467058"/>
          <a:ext cx="2933495" cy="1466747"/>
        </a:xfrm>
        <a:prstGeom prst="rect">
          <a:avLst/>
        </a:prstGeom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Orçamento do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RPPS</a:t>
          </a:r>
        </a:p>
      </dsp:txBody>
      <dsp:txXfrm>
        <a:off x="3554600" y="2467058"/>
        <a:ext cx="2933495" cy="1466747"/>
      </dsp:txXfrm>
    </dsp:sp>
    <dsp:sp modelId="{F7D93792-BF80-844E-A8B1-D4A905694246}">
      <dsp:nvSpPr>
        <dsp:cNvPr id="0" name=""/>
        <dsp:cNvSpPr/>
      </dsp:nvSpPr>
      <dsp:spPr>
        <a:xfrm>
          <a:off x="3541722" y="3873039"/>
          <a:ext cx="2933495" cy="146674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/>
            <a:t>Previsão de Recursos específicos para formação contínua</a:t>
          </a:r>
          <a:endParaRPr lang="pt-BR" sz="2600" kern="1200" dirty="0"/>
        </a:p>
      </dsp:txBody>
      <dsp:txXfrm>
        <a:off x="3541722" y="3873039"/>
        <a:ext cx="2933495" cy="1466747"/>
      </dsp:txXfrm>
    </dsp:sp>
    <dsp:sp modelId="{8E13CBE8-C40F-9E40-AB00-8B56D4898927}">
      <dsp:nvSpPr>
        <dsp:cNvPr id="0" name=""/>
        <dsp:cNvSpPr/>
      </dsp:nvSpPr>
      <dsp:spPr>
        <a:xfrm>
          <a:off x="7104130" y="2467058"/>
          <a:ext cx="2933495" cy="1466747"/>
        </a:xfrm>
        <a:prstGeom prst="rect">
          <a:avLst/>
        </a:prstGeom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Plano de Contratação Anual - PCA</a:t>
          </a:r>
        </a:p>
      </dsp:txBody>
      <dsp:txXfrm>
        <a:off x="7104130" y="2467058"/>
        <a:ext cx="2933495" cy="1466747"/>
      </dsp:txXfrm>
    </dsp:sp>
    <dsp:sp modelId="{52853B1F-D46F-8C40-80A9-A1DFA2DA5960}">
      <dsp:nvSpPr>
        <dsp:cNvPr id="0" name=""/>
        <dsp:cNvSpPr/>
      </dsp:nvSpPr>
      <dsp:spPr>
        <a:xfrm>
          <a:off x="7086587" y="3945364"/>
          <a:ext cx="2933495" cy="146674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kern="1200" dirty="0"/>
            <a:t>Inclusão dos  treinamentos, cursos e capacitações</a:t>
          </a:r>
        </a:p>
      </dsp:txBody>
      <dsp:txXfrm>
        <a:off x="7086587" y="3945364"/>
        <a:ext cx="2933495" cy="1466747"/>
      </dsp:txXfrm>
    </dsp:sp>
    <dsp:sp modelId="{7E7FCC62-B02F-984A-9184-83FA10C3D106}">
      <dsp:nvSpPr>
        <dsp:cNvPr id="0" name=""/>
        <dsp:cNvSpPr/>
      </dsp:nvSpPr>
      <dsp:spPr>
        <a:xfrm>
          <a:off x="10653659" y="2467058"/>
          <a:ext cx="2933495" cy="1466747"/>
        </a:xfrm>
        <a:prstGeom prst="rect">
          <a:avLst/>
        </a:prstGeom>
        <a:gradFill rotWithShape="0">
          <a:gsLst>
            <a:gs pos="0">
              <a:schemeClr val="accent1">
                <a:lumMod val="40000"/>
                <a:lumOff val="6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Plano Anual de Capacitação</a:t>
          </a:r>
        </a:p>
      </dsp:txBody>
      <dsp:txXfrm>
        <a:off x="10653659" y="2467058"/>
        <a:ext cx="2933495" cy="1466747"/>
      </dsp:txXfrm>
    </dsp:sp>
    <dsp:sp modelId="{4D6C2E88-7A24-7E41-9A70-95ECCF117E4D}">
      <dsp:nvSpPr>
        <dsp:cNvPr id="0" name=""/>
        <dsp:cNvSpPr/>
      </dsp:nvSpPr>
      <dsp:spPr>
        <a:xfrm>
          <a:off x="10668004" y="3888557"/>
          <a:ext cx="2933495" cy="146674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300" kern="1200" dirty="0"/>
            <a:t>Estruturado dentro do Planejamento estratégico - execução contínua</a:t>
          </a:r>
        </a:p>
      </dsp:txBody>
      <dsp:txXfrm>
        <a:off x="10668004" y="3888557"/>
        <a:ext cx="2933495" cy="14667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D07DF4-CAC0-46EE-9D30-E28376D45383}">
      <dsp:nvSpPr>
        <dsp:cNvPr id="0" name=""/>
        <dsp:cNvSpPr/>
      </dsp:nvSpPr>
      <dsp:spPr>
        <a:xfrm>
          <a:off x="0" y="0"/>
          <a:ext cx="1906625" cy="190662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9" r="12057" b="-6"/>
          <a:stretch>
            <a:fillRect l="-17000" r="-17000"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58CC22-1142-485C-8375-2E295CE7FF42}">
      <dsp:nvSpPr>
        <dsp:cNvPr id="0" name=""/>
        <dsp:cNvSpPr/>
      </dsp:nvSpPr>
      <dsp:spPr>
        <a:xfrm>
          <a:off x="2086625" y="0"/>
          <a:ext cx="9566547" cy="531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40640" bIns="4064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t-BR" sz="3200" kern="1200" dirty="0"/>
            <a:t>OBRIGATORIEDADE DE CERTIFICAÇÃO</a:t>
          </a:r>
        </a:p>
      </dsp:txBody>
      <dsp:txXfrm>
        <a:off x="2086625" y="0"/>
        <a:ext cx="9566547" cy="531702"/>
      </dsp:txXfrm>
    </dsp:sp>
    <dsp:sp modelId="{E585B3AB-87B2-4DE4-94D5-EEAE8BD6CB5A}">
      <dsp:nvSpPr>
        <dsp:cNvPr id="0" name=""/>
        <dsp:cNvSpPr/>
      </dsp:nvSpPr>
      <dsp:spPr>
        <a:xfrm>
          <a:off x="2086625" y="531702"/>
          <a:ext cx="9566547" cy="1374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1750" rIns="31750" bIns="317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Comprovação antes da Posse, conforme a lei municipal 4582/2023;</a:t>
          </a:r>
        </a:p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/>
            <a:t>O IPMU custeia um curso de certificação e a primeira prova de certificação.</a:t>
          </a:r>
        </a:p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500" kern="1200" dirty="0"/>
        </a:p>
      </dsp:txBody>
      <dsp:txXfrm>
        <a:off x="2086625" y="531702"/>
        <a:ext cx="9566547" cy="1374922"/>
      </dsp:txXfrm>
    </dsp:sp>
    <dsp:sp modelId="{F5F5571B-B906-48B9-A18C-3BA14311EF91}">
      <dsp:nvSpPr>
        <dsp:cNvPr id="0" name=""/>
        <dsp:cNvSpPr/>
      </dsp:nvSpPr>
      <dsp:spPr>
        <a:xfrm>
          <a:off x="0" y="2059155"/>
          <a:ext cx="1906625" cy="190662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 b="24749"/>
          <a:stretch>
            <a:fillRect t="-16000" b="-16000"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69ABA6-4A6C-4663-BD87-28A76B200AC5}">
      <dsp:nvSpPr>
        <dsp:cNvPr id="0" name=""/>
        <dsp:cNvSpPr/>
      </dsp:nvSpPr>
      <dsp:spPr>
        <a:xfrm>
          <a:off x="2086625" y="2059155"/>
          <a:ext cx="9566547" cy="656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430" rIns="11430" bIns="11430" numCol="1" spcCol="1270" anchor="t" anchorCtr="0">
          <a:noAutofit/>
        </a:bodyPr>
        <a:lstStyle/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endParaRPr lang="pt-BR" sz="900" kern="1200" dirty="0"/>
        </a:p>
        <a:p>
          <a:pPr marL="0" lvl="0" indent="0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t-BR" sz="3200" kern="1200" dirty="0"/>
            <a:t>ELEIÇÕES E INDICAÇÕES ANTECIPADAS</a:t>
          </a:r>
        </a:p>
      </dsp:txBody>
      <dsp:txXfrm>
        <a:off x="2086625" y="2059155"/>
        <a:ext cx="9566547" cy="656334"/>
      </dsp:txXfrm>
    </dsp:sp>
    <dsp:sp modelId="{B1FF2BA9-93DA-4EE2-859F-03DD8DC5402A}">
      <dsp:nvSpPr>
        <dsp:cNvPr id="0" name=""/>
        <dsp:cNvSpPr/>
      </dsp:nvSpPr>
      <dsp:spPr>
        <a:xfrm>
          <a:off x="2086625" y="2715490"/>
          <a:ext cx="9566547" cy="11856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35560" bIns="3556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Eleições e indicações são realizadas antecipadamente, garantindo tempo hábil para certificação antes da posse dos conselheiros.</a:t>
          </a:r>
        </a:p>
      </dsp:txBody>
      <dsp:txXfrm>
        <a:off x="2086625" y="2715490"/>
        <a:ext cx="9566547" cy="1185629"/>
      </dsp:txXfrm>
    </dsp:sp>
    <dsp:sp modelId="{ED1671D8-87E1-45A2-B13B-F8704985A90E}">
      <dsp:nvSpPr>
        <dsp:cNvPr id="0" name=""/>
        <dsp:cNvSpPr/>
      </dsp:nvSpPr>
      <dsp:spPr>
        <a:xfrm>
          <a:off x="0" y="4118310"/>
          <a:ext cx="1906625" cy="1906625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 l="-25000" r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8E3E9B-5D1E-4BEB-A4BA-B48612C5B4A4}">
      <dsp:nvSpPr>
        <dsp:cNvPr id="0" name=""/>
        <dsp:cNvSpPr/>
      </dsp:nvSpPr>
      <dsp:spPr>
        <a:xfrm>
          <a:off x="2086625" y="4118310"/>
          <a:ext cx="9566547" cy="531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40640" bIns="4064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t-BR" sz="3200" kern="1200" dirty="0"/>
            <a:t>PROFISSIONALIZAÇÃO DA GESTÃO</a:t>
          </a:r>
        </a:p>
      </dsp:txBody>
      <dsp:txXfrm>
        <a:off x="2086625" y="4118310"/>
        <a:ext cx="9566547" cy="531702"/>
      </dsp:txXfrm>
    </dsp:sp>
    <dsp:sp modelId="{25ADB578-CD7F-42E3-811D-F5D421B62A05}">
      <dsp:nvSpPr>
        <dsp:cNvPr id="0" name=""/>
        <dsp:cNvSpPr/>
      </dsp:nvSpPr>
      <dsp:spPr>
        <a:xfrm>
          <a:off x="2086625" y="4650012"/>
          <a:ext cx="9566547" cy="13749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35560" bIns="3556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 dirty="0"/>
            <a:t>A medida visa profissionalizar a gestão, assegurando conhecimento técnico sobre o regime próprio de previdência aos novos conselheiros.</a:t>
          </a:r>
        </a:p>
      </dsp:txBody>
      <dsp:txXfrm>
        <a:off x="2086625" y="4650012"/>
        <a:ext cx="9566547" cy="13749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CB194-17F2-4DE0-A9DD-DC50F553726A}">
      <dsp:nvSpPr>
        <dsp:cNvPr id="0" name=""/>
        <dsp:cNvSpPr/>
      </dsp:nvSpPr>
      <dsp:spPr>
        <a:xfrm>
          <a:off x="0" y="0"/>
          <a:ext cx="1641693" cy="1641693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25000" r="-25000"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A66745-BF1C-476D-AD0A-B1670A962C5F}">
      <dsp:nvSpPr>
        <dsp:cNvPr id="0" name=""/>
        <dsp:cNvSpPr/>
      </dsp:nvSpPr>
      <dsp:spPr>
        <a:xfrm>
          <a:off x="1821693" y="0"/>
          <a:ext cx="5569706" cy="486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35560" bIns="3556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t-BR" sz="2800" kern="1200" dirty="0"/>
            <a:t>REGISTRO DA PARTICIPAÇÃO</a:t>
          </a:r>
        </a:p>
      </dsp:txBody>
      <dsp:txXfrm>
        <a:off x="1821693" y="0"/>
        <a:ext cx="5569706" cy="486624"/>
      </dsp:txXfrm>
    </dsp:sp>
    <dsp:sp modelId="{F534C2F6-C73C-4785-A3D1-B1622381A79A}">
      <dsp:nvSpPr>
        <dsp:cNvPr id="0" name=""/>
        <dsp:cNvSpPr/>
      </dsp:nvSpPr>
      <dsp:spPr>
        <a:xfrm>
          <a:off x="1821693" y="486624"/>
          <a:ext cx="5569706" cy="1155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7940" rIns="27940" bIns="2794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/>
            <a:t>A participação nos cursos é registrada por meio de fotos, garantindo evidências objetivas do envolvimento dos servidores.</a:t>
          </a:r>
        </a:p>
      </dsp:txBody>
      <dsp:txXfrm>
        <a:off x="1821693" y="486624"/>
        <a:ext cx="5569706" cy="1155069"/>
      </dsp:txXfrm>
    </dsp:sp>
    <dsp:sp modelId="{AD16C779-0330-4467-BB0D-58DD888F7A6D}">
      <dsp:nvSpPr>
        <dsp:cNvPr id="0" name=""/>
        <dsp:cNvSpPr/>
      </dsp:nvSpPr>
      <dsp:spPr>
        <a:xfrm>
          <a:off x="0" y="1773029"/>
          <a:ext cx="1641693" cy="1641693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6" b="-6"/>
          <a:stretch>
            <a:fillRect l="-17000" r="-17000"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B009C34-3658-4521-8012-985F555680F6}">
      <dsp:nvSpPr>
        <dsp:cNvPr id="0" name=""/>
        <dsp:cNvSpPr/>
      </dsp:nvSpPr>
      <dsp:spPr>
        <a:xfrm>
          <a:off x="1821693" y="1773029"/>
          <a:ext cx="5569706" cy="486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5560" rIns="35560" bIns="3556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t-BR" sz="2800" kern="1200" dirty="0"/>
            <a:t>CONTROLE DOS CERTIFICADOS</a:t>
          </a:r>
          <a:endParaRPr lang="pt-BR" sz="2200" kern="1200" dirty="0"/>
        </a:p>
      </dsp:txBody>
      <dsp:txXfrm>
        <a:off x="1821693" y="1773029"/>
        <a:ext cx="5569706" cy="486624"/>
      </dsp:txXfrm>
    </dsp:sp>
    <dsp:sp modelId="{E68AF9DF-5C05-4C04-B0CD-7599BDADC737}">
      <dsp:nvSpPr>
        <dsp:cNvPr id="0" name=""/>
        <dsp:cNvSpPr/>
      </dsp:nvSpPr>
      <dsp:spPr>
        <a:xfrm>
          <a:off x="1821693" y="2259653"/>
          <a:ext cx="5569706" cy="115506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7940" rIns="27940" bIns="2794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/>
            <a:t>O arquivamento e controle dos certificados de conclusão assegura credibilidade e facilita a verificação por auditorias.</a:t>
          </a:r>
        </a:p>
      </dsp:txBody>
      <dsp:txXfrm>
        <a:off x="1821693" y="2259653"/>
        <a:ext cx="5569706" cy="1155069"/>
      </dsp:txXfrm>
    </dsp:sp>
    <dsp:sp modelId="{2EA66E77-22C1-4C7A-B8FE-1B60EE296F8F}">
      <dsp:nvSpPr>
        <dsp:cNvPr id="0" name=""/>
        <dsp:cNvSpPr/>
      </dsp:nvSpPr>
      <dsp:spPr>
        <a:xfrm>
          <a:off x="0" y="3546058"/>
          <a:ext cx="1641693" cy="1641693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F8DAF67-C91C-49B8-8F40-8AA437D19A9B}">
      <dsp:nvSpPr>
        <dsp:cNvPr id="0" name=""/>
        <dsp:cNvSpPr/>
      </dsp:nvSpPr>
      <dsp:spPr>
        <a:xfrm>
          <a:off x="1821693" y="3546058"/>
          <a:ext cx="5569706" cy="486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4290" rIns="34290" bIns="3429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pt-BR" sz="2700" kern="1200" dirty="0"/>
            <a:t>TRANSPARÊNCIA E CONTROLE SOCIAL</a:t>
          </a:r>
        </a:p>
      </dsp:txBody>
      <dsp:txXfrm>
        <a:off x="1821693" y="3546058"/>
        <a:ext cx="5569706" cy="486624"/>
      </dsp:txXfrm>
    </dsp:sp>
    <dsp:sp modelId="{109C5987-B18D-4EE6-A844-836F41274125}">
      <dsp:nvSpPr>
        <dsp:cNvPr id="0" name=""/>
        <dsp:cNvSpPr/>
      </dsp:nvSpPr>
      <dsp:spPr>
        <a:xfrm>
          <a:off x="1821693" y="4032683"/>
          <a:ext cx="5569706" cy="11531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7940" rIns="27940" bIns="27940" numCol="1" spcCol="1270" anchor="t" anchorCtr="0">
          <a:noAutofit/>
        </a:bodyPr>
        <a:lstStyle/>
        <a:p>
          <a:pPr marL="0" lvl="0" indent="0" algn="just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/>
            <a:t>Publicação dos certificados no site do IPMU promove transparência, controle social e confiança no processo de capacitação.</a:t>
          </a:r>
        </a:p>
      </dsp:txBody>
      <dsp:txXfrm>
        <a:off x="1821693" y="4032683"/>
        <a:ext cx="5569706" cy="11531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24/3/layout/verticalVisualTextBlock1">
  <dgm:title val="Vertical Visual Text Blocks"/>
  <dgm:desc val="Pictures with short bits of text with formatted headers. Use as an easier-to-read alternative to a bulleted list."/>
  <dgm:catLst>
    <dgm:cat type="picture" pri="1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Root">
    <dgm:varLst>
      <dgm:dir/>
      <dgm:resizeHandles val="exact"/>
    </dgm:varLst>
    <dgm:choose name="BasedOnLanguageDirection">
      <dgm:if name="LeftToRight" func="var" arg="dir" op="equ" val="norm">
        <dgm:alg type="lin">
          <dgm:param type="linDir" val="fromT"/>
          <dgm:param type="vertAlign" val="t"/>
          <dgm:param type="horzAlign" val="l"/>
        </dgm:alg>
      </dgm:if>
      <dgm:else name="RightToLeft">
        <dgm:alg type="lin">
          <dgm:param type="linDir" val="fromT"/>
          <dgm:param type="vertAlign" val="t"/>
          <dgm:param type="horzAlign" val="r"/>
        </dgm:alg>
      </dgm:else>
    </dgm:choose>
    <dgm:presOf/>
    <dgm:constrLst>
      <dgm:constr type="primFontSz" for="des" forName="Subtitle" op="equ" val="18"/>
      <dgm:constr type="primFontSz" for="des" forName="Description" refType="primFontSz" refFor="des" refForName="Subtitle" op="equ" fact="0.77"/>
      <dgm:constr type="w" for="ch" forName="Composite" refType="w"/>
      <dgm:constr type="h" for="ch" forName="Composite" refType="h"/>
      <dgm:constr type="h" for="ch" forName="sibTrans" refType="h" refFor="ch" refForName="Composite" fact="0.08"/>
      <dgm:constr type="sp" refType="w" refFor="ch" refForName="Composite" op="equ" fact="0.1"/>
    </dgm:constrLst>
    <dgm:ruleLst/>
    <dgm:forEach name="DirectChildrenOfRoot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Picture" refType="w" fact="0.335"/>
          <dgm:constr type="h" for="ch" forName="Picture" refType="w" refFor="ch" refForName="Picture" op="equ"/>
          <dgm:constr type="h" for="ch" forName="Picture" refType="h" op="lte"/>
          <dgm:constr type="l" for="ch" forName="Subtitle" refType="r" refFor="ch" refForName="Picture"/>
          <dgm:constr type="lOff" for="ch" forName="Subtitle" val="5"/>
          <dgm:constr type="h" for="ch" forName="Subtitle" refType="h" fact="0.1"/>
          <dgm:constr type="t" for="ch" forName="Description" refType="b" refFor="ch" refForName="Subtitle"/>
          <dgm:constr type="l" for="ch" forName="Description" refType="r" refFor="ch" refForName="Picture"/>
          <dgm:constr type="lOff" for="ch" forName="Description" val="5"/>
        </dgm:constrLst>
        <dgm:ruleLst/>
        <dgm:layoutNode name="Picture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ubtitle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SubtitleConstraintsBasedOnLanguageDirection">
            <dgm:if name="SubtitleIsLeftToRight" func="var" arg="dir" op="equ" val="norm">
              <dgm:constrLst>
                <dgm:constr type="h" refType="w" op="lte" fact="0.4"/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SubtitleIsRightToLeft">
              <dgm:constrLst>
                <dgm:constr type="h" refType="w" op="lte" fact="0.4"/>
                <dgm:constr type="rMarg"/>
                <dgm:constr type="lMarg" refType="primFontSz" fact="0.1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Description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DescriptionConstraintsBasedOnLanguageDirection">
            <dgm:if name="DescriptionIsLeftToRight" func="var" arg="dir" op="equ" val="norm">
              <dgm:constrLst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DescriptionIsRightToLeft">
              <dgm:constrLst>
                <dgm:constr type="lMarg" refType="primFontSz" fact="0.1"/>
                <dgm:constr type="rMarg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24/3/layout/verticalVisualTextBlock1">
  <dgm:title val="Vertical Visual Text Blocks"/>
  <dgm:desc val="Pictures with short bits of text with formatted headers. Use as an easier-to-read alternative to a bulleted list."/>
  <dgm:catLst>
    <dgm:cat type="picture" pri="1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Root">
    <dgm:varLst>
      <dgm:dir/>
      <dgm:resizeHandles val="exact"/>
    </dgm:varLst>
    <dgm:choose name="BasedOnLanguageDirection">
      <dgm:if name="LeftToRight" func="var" arg="dir" op="equ" val="norm">
        <dgm:alg type="lin">
          <dgm:param type="linDir" val="fromT"/>
          <dgm:param type="vertAlign" val="t"/>
          <dgm:param type="horzAlign" val="l"/>
        </dgm:alg>
      </dgm:if>
      <dgm:else name="RightToLeft">
        <dgm:alg type="lin">
          <dgm:param type="linDir" val="fromT"/>
          <dgm:param type="vertAlign" val="t"/>
          <dgm:param type="horzAlign" val="r"/>
        </dgm:alg>
      </dgm:else>
    </dgm:choose>
    <dgm:presOf/>
    <dgm:constrLst>
      <dgm:constr type="primFontSz" for="des" forName="Subtitle" op="equ" val="18"/>
      <dgm:constr type="primFontSz" for="des" forName="Description" refType="primFontSz" refFor="des" refForName="Subtitle" op="equ" fact="0.77"/>
      <dgm:constr type="w" for="ch" forName="Composite" refType="w"/>
      <dgm:constr type="h" for="ch" forName="Composite" refType="h"/>
      <dgm:constr type="h" for="ch" forName="sibTrans" refType="h" refFor="ch" refForName="Composite" fact="0.08"/>
      <dgm:constr type="sp" refType="w" refFor="ch" refForName="Composite" op="equ" fact="0.1"/>
    </dgm:constrLst>
    <dgm:ruleLst/>
    <dgm:forEach name="DirectChildrenOfRoot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Picture" refType="w" fact="0.335"/>
          <dgm:constr type="h" for="ch" forName="Picture" refType="w" refFor="ch" refForName="Picture" op="equ"/>
          <dgm:constr type="h" for="ch" forName="Picture" refType="h" op="lte"/>
          <dgm:constr type="l" for="ch" forName="Subtitle" refType="r" refFor="ch" refForName="Picture"/>
          <dgm:constr type="lOff" for="ch" forName="Subtitle" val="5"/>
          <dgm:constr type="h" for="ch" forName="Subtitle" refType="h" fact="0.1"/>
          <dgm:constr type="t" for="ch" forName="Description" refType="b" refFor="ch" refForName="Subtitle"/>
          <dgm:constr type="l" for="ch" forName="Description" refType="r" refFor="ch" refForName="Picture"/>
          <dgm:constr type="lOff" for="ch" forName="Description" val="5"/>
        </dgm:constrLst>
        <dgm:ruleLst/>
        <dgm:layoutNode name="Picture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ubtitle" styleLbl="revTx">
          <dgm:varLst>
            <dgm:chMax val="0"/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hoose name="SubtitleConstraintsBasedOnLanguageDirection">
            <dgm:if name="SubtitleIsLeftToRight" func="var" arg="dir" op="equ" val="norm">
              <dgm:constrLst>
                <dgm:constr type="h" refType="w" op="lte" fact="0.4"/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SubtitleIsRightToLeft">
              <dgm:constrLst>
                <dgm:constr type="h" refType="w" op="lte" fact="0.4"/>
                <dgm:constr type="rMarg"/>
                <dgm:constr type="lMarg" refType="primFontSz" fact="0.1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h" val="INF" fact="NaN" max="NaN"/>
            <dgm:rule type="primFontSz" val="5" fact="NaN" max="NaN"/>
          </dgm:ruleLst>
        </dgm:layoutNode>
        <dgm:layoutNode name="Description" styleLbl="revTx">
          <dgm:varLst>
            <dgm:bulletEnabled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hoose name="DescriptionConstraintsBasedOnLanguageDirection">
            <dgm:if name="DescriptionIsLeftToRight" func="var" arg="dir" op="equ" val="norm">
              <dgm:constrLst>
                <dgm:constr type="lMarg"/>
                <dgm:constr type="rMarg" refType="primFontSz" fact="0.1"/>
                <dgm:constr type="tMarg" refType="primFontSz" fact="0.1"/>
                <dgm:constr type="bMarg" refType="primFontSz" fact="0.1"/>
              </dgm:constrLst>
            </dgm:if>
            <dgm:else name="DescriptionIsRightToLeft">
              <dgm:constrLst>
                <dgm:constr type="lMarg" refType="primFontSz" fact="0.1"/>
                <dgm:constr type="rMarg"/>
                <dgm:constr type="tMarg" refType="primFontSz" fact="0.1"/>
                <dgm:constr type="bMarg" refType="primFontSz" fact="0.1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A5CF43-A204-8B44-9BD8-321D2E49AF35}" type="datetimeFigureOut">
              <a:rPr lang="pt-BR" smtClean="0"/>
              <a:t>06/04/2026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D5403-7BD1-2946-A66E-23C716D523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1367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Portaria 5.272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D5403-7BD1-2946-A66E-23C716D52340}" type="slidenum">
              <a:rPr lang="pt-BR" smtClean="0"/>
              <a:t>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78959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PLANEJAMENTO É O DESAFIO E A MOTOR DA GESTÃO PÚBLICA ATUAL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D5403-7BD1-2946-A66E-23C716D52340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628010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Origem da imagem: biblioteca de conteúdos do Microsoft 365
Incluir a capacitação nas peças de planejamento potencializa os resultados organizacionais. Ela garante que as equipes estejam preparadas para os desafios, promovendo atualização contínua de conhecimentos. Além disso, estimula o engajamento dos colaboradores e fortalece a cultura de inovação e melhoria contínua na empresa.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D5403-7BD1-2946-A66E-23C716D52340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665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Inserir mais slides falando sobre o provimento dos conselhos e diretoria.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D5403-7BD1-2946-A66E-23C716D52340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87553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Origem da imagem: biblioteca de conteúdos do Microsoft 365
A lei municipal 4582/2023 instituiu a obrigatoriedade de certificação prévia para a posse dos conselheiros eleitos e indicados. As eleições e indicações são antecipadas, garantindo prazo para a certificação antes da posse. Essa medida profissionaliza a gestão e assegura que novos conselheiros tenham conhecimento técnico sobre o regime próprio de previdência, evitando o aprendizado em serviço.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D5403-7BD1-2946-A66E-23C716D52340}" type="slidenum">
              <a:rPr lang="pt-BR" smtClean="0"/>
              <a:t>8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9390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/>
              <a:t>Origem da imagem: biblioteca de conteúdos do Microsoft 365
A Lei nº 4.582/2023 estabeleceu o pagamento de jeton aos conselheiros do IPMU, condicionado à certificação em capacitação previdenciária e participação em todas as reuniões. O incentivo estimula a qualificação técnica contínua, garante atuação efetiva na governança e fortalece o controle e a tomada de decisões no RPPS.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D5403-7BD1-2946-A66E-23C716D52340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27643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Incluir a questão de pensar na aposentadoria com o último salário e mencionar que Ubatuba fez reforma previdenciária LC 23 para os novos servidores. Cenário de defasagem de servidores, gerando a possibilidade de aplicar as regras para os novos servidores.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9D5403-7BD1-2946-A66E-23C716D52340}" type="slidenum">
              <a:rPr lang="pt-BR" smtClean="0"/>
              <a:t>15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1474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32000" y="1496484"/>
            <a:ext cx="12192000" cy="3183467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2000" y="4802717"/>
            <a:ext cx="12192000" cy="2207683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975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43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33200" y="486833"/>
            <a:ext cx="3505200" cy="774911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486833"/>
            <a:ext cx="10312400" cy="774911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246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625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9133" y="2279652"/>
            <a:ext cx="14020800" cy="3803649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9133" y="6119285"/>
            <a:ext cx="14020800" cy="2000249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828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434167"/>
            <a:ext cx="6908800" cy="580178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2434167"/>
            <a:ext cx="6908800" cy="580178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79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7" y="486834"/>
            <a:ext cx="14020800" cy="176741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9718" y="2241551"/>
            <a:ext cx="6877049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9718" y="3340100"/>
            <a:ext cx="6877049" cy="491278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29600" y="2241551"/>
            <a:ext cx="6910917" cy="1098549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29600" y="3340100"/>
            <a:ext cx="6910917" cy="491278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63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207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21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8" y="609600"/>
            <a:ext cx="5242983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10917" y="1316567"/>
            <a:ext cx="8229600" cy="649816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8" y="2743200"/>
            <a:ext cx="5242983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38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9718" y="609600"/>
            <a:ext cx="5242983" cy="2133600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10917" y="1316567"/>
            <a:ext cx="8229600" cy="6498167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9718" y="2743200"/>
            <a:ext cx="5242983" cy="5082117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292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7600" y="486834"/>
            <a:ext cx="140208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7600" y="2434167"/>
            <a:ext cx="140208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17600" y="8475134"/>
            <a:ext cx="3657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4/6/2026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84800" y="8475134"/>
            <a:ext cx="5486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80800" y="8475134"/>
            <a:ext cx="3657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877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mailto:lucasgustavocastanho@gmail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5A2AB8-16E0-6447-F751-2AF797AB7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218AE53-FA5A-98DE-60C3-5FCF0F70C6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326" y="1065141"/>
            <a:ext cx="5364480" cy="427217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pt-BR" sz="7200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FOCO EM PESSOAS, GESTÃO E RESULTADOS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9485C92C-54CB-F51C-B766-ED39FC9718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666" y="5791200"/>
            <a:ext cx="5661892" cy="1610855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pt-BR" sz="2700" noProof="1">
                <a:solidFill>
                  <a:schemeClr val="tx1"/>
                </a:solidFill>
              </a:rPr>
              <a:t>CAPACITAÇÃO PREVIDENCIÁRIA: DA INFORMAÇÃO À GESTÃO RESPONSÁVEL</a:t>
            </a:r>
            <a:endParaRPr lang="pt-BR" sz="2700" kern="120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EA09B3F5-D31D-D9A9-69E5-37C088AFA0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938" t="43333"/>
          <a:stretch>
            <a:fillRect/>
          </a:stretch>
        </p:blipFill>
        <p:spPr>
          <a:xfrm>
            <a:off x="6374428" y="1835084"/>
            <a:ext cx="9315428" cy="583697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7" name="Imagem 6" descr="LOGO EVENTO.png">
            <a:extLst>
              <a:ext uri="{FF2B5EF4-FFF2-40B4-BE49-F238E27FC236}">
                <a16:creationId xmlns:a16="http://schemas.microsoft.com/office/drawing/2014/main" id="{7B2EA387-2FCA-AB50-C886-211B378F880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97546" y="173826"/>
            <a:ext cx="2119236" cy="178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740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47A3059-69F2-4E12-ACD8-A5FE281919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6256000" cy="914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0C04BCC-F775-3D3C-E37D-65EE5E50135C}"/>
              </a:ext>
            </a:extLst>
          </p:cNvPr>
          <p:cNvSpPr txBox="1">
            <a:spLocks/>
          </p:cNvSpPr>
          <p:nvPr/>
        </p:nvSpPr>
        <p:spPr>
          <a:xfrm>
            <a:off x="8661400" y="1366584"/>
            <a:ext cx="7239000" cy="14504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21917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86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>
              <a:spcAft>
                <a:spcPts val="600"/>
              </a:spcAft>
            </a:pPr>
            <a:r>
              <a:rPr lang="en-US" sz="4200" b="1" kern="1200" noProof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EXECUÇÃO E MONITORAMENTO DA CAPACITAÇÃO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7900E20A-0866-1240-8683-3C079ED90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26" y="1587150"/>
            <a:ext cx="7932949" cy="632928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3AE4636-AEEC-45D6-84D4-7AC2DA48EC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9844531" y="517252"/>
            <a:ext cx="97536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9CE0F4-2EB2-4F1F-8AAC-DB3571D9FE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27540" y="3047388"/>
            <a:ext cx="6035040" cy="24384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4" name="Espaço Reservado para Conteúdo 4">
            <a:extLst>
              <a:ext uri="{FF2B5EF4-FFF2-40B4-BE49-F238E27FC236}">
                <a16:creationId xmlns:a16="http://schemas.microsoft.com/office/drawing/2014/main" id="{F74E36E4-6353-1DCE-FE9F-D17AC1922A5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7145519"/>
              </p:ext>
              <p:ext uri="{E7BDC344-281C-4309-B0C6-D0EE65EED2A8}">
                <p202:designPr xmlns:p202="http://schemas.microsoft.com/office/powerpoint/2020/02/main" xmlns="">
                  <p202:designTagLst>
                    <p202:designTag name="ARCH:1:CLS" val="InformationBlock"/>
                    <p202:designTag name="ARCH:1:VSVAR" val="VisualTitledTextBox"/>
                  </p202:designTagLst>
                </p202:designPr>
              </p:ext>
            </p:extLst>
          </p:nvPr>
        </p:nvGraphicFramePr>
        <p:xfrm>
          <a:off x="8661400" y="3047387"/>
          <a:ext cx="7391400" cy="5188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4" name="Imagem 13" descr="LOGO EVENTO.png">
            <a:extLst>
              <a:ext uri="{FF2B5EF4-FFF2-40B4-BE49-F238E27FC236}">
                <a16:creationId xmlns:a16="http://schemas.microsoft.com/office/drawing/2014/main" id="{5E985D9A-6B7F-0F9E-E8B3-94A0F2D4AD6B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832402" y="27954"/>
            <a:ext cx="2088672" cy="176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139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762000"/>
            <a:ext cx="16256000" cy="8354291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85C5EBFC-0808-0860-6132-1E387E71F33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681200" y="20782"/>
            <a:ext cx="1357236" cy="1143787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8499C4A7-7486-C0E0-7102-849C8BCAE66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000" t="912" r="9688" b="95098"/>
          <a:stretch>
            <a:fillRect/>
          </a:stretch>
        </p:blipFill>
        <p:spPr>
          <a:xfrm>
            <a:off x="0" y="27709"/>
            <a:ext cx="16256000" cy="1143787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3B814E15-47C2-8789-13DF-F0E640AFD8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0000" t="912" r="9688" b="95098"/>
          <a:stretch>
            <a:fillRect/>
          </a:stretch>
        </p:blipFill>
        <p:spPr>
          <a:xfrm>
            <a:off x="13995401" y="434238"/>
            <a:ext cx="1784450" cy="1143787"/>
          </a:xfrm>
          <a:prstGeom prst="rect">
            <a:avLst/>
          </a:prstGeom>
        </p:spPr>
      </p:pic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0B152934-0607-900B-E4A3-EFD2F3F7527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79578" y="-152401"/>
            <a:ext cx="2053350" cy="17304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21F3F4-F03D-6B2E-B5B0-625FD5E2588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V="1">
            <a:off x="14985999" y="8844296"/>
            <a:ext cx="1239157" cy="299703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515E369-5E9B-C5A9-EFC0-7E4105E9A6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25" t="20588" r="3125" b="72689"/>
          <a:stretch>
            <a:fillRect/>
          </a:stretch>
        </p:blipFill>
        <p:spPr>
          <a:xfrm>
            <a:off x="508000" y="1066800"/>
            <a:ext cx="15240000" cy="914400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53BD9C8F-2459-2A4A-5824-461D0101C6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344" t="10505" r="7812" b="78571"/>
          <a:stretch>
            <a:fillRect/>
          </a:stretch>
        </p:blipFill>
        <p:spPr>
          <a:xfrm>
            <a:off x="544623" y="1485900"/>
            <a:ext cx="12764977" cy="990600"/>
          </a:xfrm>
          <a:prstGeom prst="rect">
            <a:avLst/>
          </a:prstGeom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5226872B-3BC3-CB58-547A-C865445442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125" t="20588" r="3125" b="72689"/>
          <a:stretch>
            <a:fillRect/>
          </a:stretch>
        </p:blipFill>
        <p:spPr>
          <a:xfrm>
            <a:off x="13731272" y="55819"/>
            <a:ext cx="2459623" cy="1391981"/>
          </a:xfrm>
          <a:prstGeom prst="rect">
            <a:avLst/>
          </a:prstGeom>
        </p:spPr>
      </p:pic>
      <p:pic>
        <p:nvPicPr>
          <p:cNvPr id="9" name="Imagem 8" descr="LOGO EVENTO.png">
            <a:extLst>
              <a:ext uri="{FF2B5EF4-FFF2-40B4-BE49-F238E27FC236}">
                <a16:creationId xmlns:a16="http://schemas.microsoft.com/office/drawing/2014/main" id="{C77FF595-4DB8-305F-068E-CB9ECB6A016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31273" y="163488"/>
            <a:ext cx="2053350" cy="17304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25E2A1-C051-8526-3D23-1FBCE59C2D9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V="1">
            <a:off x="14985999" y="8844296"/>
            <a:ext cx="1239157" cy="29970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8C5140D-5571-4C48-189D-8653B6E0BF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V="1">
            <a:off x="14985999" y="8844296"/>
            <a:ext cx="1239157" cy="29970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D61161D-65EE-9E20-D196-35BB9443DB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3"/>
          <a:stretch>
            <a:fillRect/>
          </a:stretch>
        </p:blipFill>
        <p:spPr>
          <a:xfrm>
            <a:off x="0" y="-4469"/>
            <a:ext cx="16256000" cy="9148468"/>
          </a:xfrm>
          <a:prstGeom prst="rect">
            <a:avLst/>
          </a:prstGeom>
        </p:spPr>
      </p:pic>
      <p:pic>
        <p:nvPicPr>
          <p:cNvPr id="6" name="Imagem 5" descr="LOGO EVENTO.png">
            <a:extLst>
              <a:ext uri="{FF2B5EF4-FFF2-40B4-BE49-F238E27FC236}">
                <a16:creationId xmlns:a16="http://schemas.microsoft.com/office/drawing/2014/main" id="{0D2B6910-F427-0DE6-67DC-A92794B30BC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900887" y="9293"/>
            <a:ext cx="2170223" cy="182891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FC8264-4FC0-EAD7-6750-609A159CE7E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 flipV="1">
            <a:off x="14757401" y="8782970"/>
            <a:ext cx="1467756" cy="36102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D034DD-8B6B-28E4-E580-CA0240D09C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V="1">
            <a:off x="14985999" y="8844296"/>
            <a:ext cx="1239157" cy="29970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B9F956D-FCF6-D027-68CF-D5E093DE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6256000" cy="9143999"/>
          </a:xfrm>
          <a:prstGeom prst="rect">
            <a:avLst/>
          </a:prstGeom>
        </p:spPr>
      </p:pic>
      <p:pic>
        <p:nvPicPr>
          <p:cNvPr id="6" name="Imagem 5" descr="LOGO EVENTO.png">
            <a:extLst>
              <a:ext uri="{FF2B5EF4-FFF2-40B4-BE49-F238E27FC236}">
                <a16:creationId xmlns:a16="http://schemas.microsoft.com/office/drawing/2014/main" id="{9004F02A-FC95-5B9C-5A05-F7D6DB8CC30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995400" y="9293"/>
            <a:ext cx="2075710" cy="174926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04EEDF-A65C-9775-DB6C-85DEB20CB5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V="1">
            <a:off x="14985999" y="8844296"/>
            <a:ext cx="1239157" cy="29970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CD6D5D52-06EE-18FF-8AEC-BE6E73B0A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8"/>
          <a:stretch>
            <a:fillRect/>
          </a:stretch>
        </p:blipFill>
        <p:spPr>
          <a:xfrm>
            <a:off x="0" y="35441"/>
            <a:ext cx="16225156" cy="910855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B719BA79-7B45-DEC9-5B4D-634C34D1D8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91" t="4505" r="3410" b="79220"/>
          <a:stretch>
            <a:fillRect/>
          </a:stretch>
        </p:blipFill>
        <p:spPr>
          <a:xfrm>
            <a:off x="13710556" y="0"/>
            <a:ext cx="2514600" cy="1821390"/>
          </a:xfrm>
          <a:prstGeom prst="rect">
            <a:avLst/>
          </a:prstGeom>
        </p:spPr>
      </p:pic>
      <p:pic>
        <p:nvPicPr>
          <p:cNvPr id="7" name="Imagem 6" descr="LOGO EVENTO.png">
            <a:extLst>
              <a:ext uri="{FF2B5EF4-FFF2-40B4-BE49-F238E27FC236}">
                <a16:creationId xmlns:a16="http://schemas.microsoft.com/office/drawing/2014/main" id="{71286159-3387-3FB2-7843-277031F8968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926381" y="35440"/>
            <a:ext cx="2119236" cy="178594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6E7B37-0E49-FC37-AAA2-C129D52D4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25866F05-7F07-7075-F779-C6ED386F1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2AF849E-5DC9-A593-1698-683F06B7AB5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V="1">
            <a:off x="14985999" y="8844296"/>
            <a:ext cx="1239157" cy="299703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970FA0F0-FEB9-2B29-7525-AD58335E30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2962" t="6302" r="4001" b="77732"/>
          <a:stretch>
            <a:fillRect/>
          </a:stretch>
        </p:blipFill>
        <p:spPr>
          <a:xfrm>
            <a:off x="13926380" y="38099"/>
            <a:ext cx="2119237" cy="1785949"/>
          </a:xfrm>
          <a:prstGeom prst="rect">
            <a:avLst/>
          </a:prstGeom>
        </p:spPr>
      </p:pic>
      <p:pic>
        <p:nvPicPr>
          <p:cNvPr id="4" name="Imagem 3" descr="LOGO EVENTO.png">
            <a:extLst>
              <a:ext uri="{FF2B5EF4-FFF2-40B4-BE49-F238E27FC236}">
                <a16:creationId xmlns:a16="http://schemas.microsoft.com/office/drawing/2014/main" id="{FC41899D-2938-8EB7-D897-1A0EA0D539AD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1573" y="38099"/>
            <a:ext cx="2119236" cy="178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21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7CEF5C-93A1-DDF3-211E-E2F41F66F4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V="1">
            <a:off x="14985999" y="8844296"/>
            <a:ext cx="1239157" cy="29970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166FF9D9-ED4D-4712-8300-432CC23CA9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3" b="2727"/>
          <a:stretch>
            <a:fillRect/>
          </a:stretch>
        </p:blipFill>
        <p:spPr>
          <a:xfrm>
            <a:off x="0" y="0"/>
            <a:ext cx="16225156" cy="91440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D3DE3B53-2176-C417-9B3D-6FB98CC1A7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8" t="6943" r="6229" b="89939"/>
          <a:stretch>
            <a:fillRect/>
          </a:stretch>
        </p:blipFill>
        <p:spPr>
          <a:xfrm>
            <a:off x="812800" y="462296"/>
            <a:ext cx="14401800" cy="1137904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8DFCC1D6-FD2C-94B7-2050-2B6A3C833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7" t="8684" r="8576" b="80216"/>
          <a:stretch>
            <a:fillRect/>
          </a:stretch>
        </p:blipFill>
        <p:spPr>
          <a:xfrm>
            <a:off x="584200" y="561753"/>
            <a:ext cx="12573000" cy="1066800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F5E9AFDD-1078-A621-09DD-C75D6FC113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34" t="18782" r="3880" b="60604"/>
          <a:stretch>
            <a:fillRect/>
          </a:stretch>
        </p:blipFill>
        <p:spPr>
          <a:xfrm>
            <a:off x="13385800" y="-12405"/>
            <a:ext cx="2849334" cy="1981200"/>
          </a:xfrm>
          <a:prstGeom prst="rect">
            <a:avLst/>
          </a:prstGeom>
        </p:spPr>
      </p:pic>
      <p:pic>
        <p:nvPicPr>
          <p:cNvPr id="13" name="Imagem 12" descr="LOGO EVENTO.png">
            <a:extLst>
              <a:ext uri="{FF2B5EF4-FFF2-40B4-BE49-F238E27FC236}">
                <a16:creationId xmlns:a16="http://schemas.microsoft.com/office/drawing/2014/main" id="{A4BC9A55-5FE5-D9D9-800A-FD41673F4D8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41400" y="-1"/>
            <a:ext cx="2336204" cy="19687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297CEB6-A94F-F83E-058B-476102A2D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" y="0"/>
            <a:ext cx="16248063" cy="9144000"/>
          </a:xfrm>
          <a:prstGeom prst="rect">
            <a:avLst/>
          </a:prstGeom>
        </p:spPr>
      </p:pic>
      <p:pic>
        <p:nvPicPr>
          <p:cNvPr id="6" name="Imagem 5" descr="LOGO EVENTO.png">
            <a:extLst>
              <a:ext uri="{FF2B5EF4-FFF2-40B4-BE49-F238E27FC236}">
                <a16:creationId xmlns:a16="http://schemas.microsoft.com/office/drawing/2014/main" id="{9CACAAFC-C59A-E078-C3CA-CB74F5E7392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614400" y="381000"/>
            <a:ext cx="2119236" cy="178594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FD10F310-E5C2-4A39-AEE4-8D49B8B5A8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88" y="22216"/>
            <a:ext cx="16295688" cy="9121784"/>
          </a:xfrm>
          <a:prstGeom prst="rect">
            <a:avLst/>
          </a:prstGeom>
        </p:spPr>
      </p:pic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76FC69DE-F4E8-482C-B2C7-7C954DAE562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41400" y="-1"/>
            <a:ext cx="2336204" cy="196879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1A8AED-7731-9917-F4EC-C62FA726C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42974" y="1012270"/>
            <a:ext cx="6738225" cy="1969068"/>
          </a:xfrm>
        </p:spPr>
        <p:txBody>
          <a:bodyPr anchor="b">
            <a:normAutofit fontScale="90000"/>
          </a:bodyPr>
          <a:lstStyle/>
          <a:p>
            <a:r>
              <a:rPr lang="pt-BR" sz="11500" b="1" dirty="0"/>
              <a:t>OBRIGADO!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D952AAB-307D-736F-7C36-66EE636A9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42976" y="4101840"/>
            <a:ext cx="8033624" cy="4734385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pt-BR" sz="4800" b="1" dirty="0"/>
              <a:t>LUCAS GUSTAVO CASTANHO</a:t>
            </a:r>
          </a:p>
          <a:p>
            <a:pPr marL="0" indent="0">
              <a:buNone/>
            </a:pPr>
            <a:r>
              <a:rPr lang="pt-BR" dirty="0"/>
              <a:t>ASSESSOR DE GESTÃO PREVIDENCIÁRIA</a:t>
            </a:r>
          </a:p>
          <a:p>
            <a:pPr marL="0" indent="0">
              <a:buNone/>
            </a:pPr>
            <a:r>
              <a:rPr lang="pt-BR" u="sng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luca</a:t>
            </a:r>
            <a:r>
              <a:rPr lang="pt-BR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sgustavocastanho@gmail.com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       @</a:t>
            </a:r>
            <a:r>
              <a:rPr lang="pt-BR" dirty="0" err="1"/>
              <a:t>lucasgcastanho</a:t>
            </a:r>
            <a:r>
              <a:rPr lang="pt-BR" dirty="0"/>
              <a:t>  (12) 99700-1456</a:t>
            </a:r>
          </a:p>
          <a:p>
            <a:pPr marL="0" indent="0">
              <a:buNone/>
            </a:pPr>
            <a:endParaRPr lang="pt-BR" sz="3600" dirty="0"/>
          </a:p>
        </p:txBody>
      </p:sp>
      <p:pic>
        <p:nvPicPr>
          <p:cNvPr id="7" name="Imagem 6" descr="Homem de terno e gravata&#10;&#10;O conteúdo gerado por IA pode estar incorreto.">
            <a:extLst>
              <a:ext uri="{FF2B5EF4-FFF2-40B4-BE49-F238E27FC236}">
                <a16:creationId xmlns:a16="http://schemas.microsoft.com/office/drawing/2014/main" id="{04A8EC41-C52D-EBAD-F2DA-E34982CE6C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169" t="18469" r="16260" b="-230"/>
          <a:stretch/>
        </p:blipFill>
        <p:spPr>
          <a:xfrm>
            <a:off x="1297120" y="853440"/>
            <a:ext cx="6366879" cy="7437120"/>
          </a:xfrm>
          <a:prstGeom prst="rect">
            <a:avLst/>
          </a:prstGeom>
        </p:spPr>
      </p:pic>
      <p:pic>
        <p:nvPicPr>
          <p:cNvPr id="8198" name="Picture 6" descr="Logotipo instagram Imagens – Download Grátis no Freepik">
            <a:extLst>
              <a:ext uri="{FF2B5EF4-FFF2-40B4-BE49-F238E27FC236}">
                <a16:creationId xmlns:a16="http://schemas.microsoft.com/office/drawing/2014/main" id="{C461B203-A686-4566-7285-A78EC641BC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974" y="6127652"/>
            <a:ext cx="792695" cy="74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5207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250" t="2376" r="1250" b="18908"/>
          <a:stretch>
            <a:fillRect/>
          </a:stretch>
        </p:blipFill>
        <p:spPr>
          <a:xfrm>
            <a:off x="-343338" y="0"/>
            <a:ext cx="16599338" cy="9144000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4E13462-8957-69E6-91C1-3F0AACB5209E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66800" y="304800"/>
            <a:ext cx="2119236" cy="1785949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C47FC741-AA54-B081-5CBA-4568D4B278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2344" t="14589" r="4620" b="74553"/>
          <a:stretch>
            <a:fillRect/>
          </a:stretch>
        </p:blipFill>
        <p:spPr>
          <a:xfrm>
            <a:off x="9728200" y="2362200"/>
            <a:ext cx="26670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B993C2-B40E-97CD-AFF0-064EBF7143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 flipV="1">
            <a:off x="14985999" y="8844296"/>
            <a:ext cx="1239157" cy="29970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2AB5995C-31C4-C614-2F82-A40E514F4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8"/>
          <a:stretch>
            <a:fillRect/>
          </a:stretch>
        </p:blipFill>
        <p:spPr>
          <a:xfrm>
            <a:off x="0" y="35442"/>
            <a:ext cx="16225156" cy="9108558"/>
          </a:xfrm>
          <a:prstGeom prst="rect">
            <a:avLst/>
          </a:prstGeom>
        </p:spPr>
      </p:pic>
      <p:pic>
        <p:nvPicPr>
          <p:cNvPr id="6" name="Imagem 5" descr="LOGO EVENTO.png">
            <a:extLst>
              <a:ext uri="{FF2B5EF4-FFF2-40B4-BE49-F238E27FC236}">
                <a16:creationId xmlns:a16="http://schemas.microsoft.com/office/drawing/2014/main" id="{53751643-0A9E-9369-B274-F349ADA904C9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66800" y="304800"/>
            <a:ext cx="2119236" cy="178594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C35E22-529D-1BC1-3386-EA93ED8AD6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6600" y="0"/>
            <a:ext cx="12801600" cy="1470025"/>
          </a:xfrm>
        </p:spPr>
        <p:txBody>
          <a:bodyPr>
            <a:noAutofit/>
          </a:bodyPr>
          <a:lstStyle/>
          <a:p>
            <a:r>
              <a:rPr lang="pt-BR" sz="4600" b="1" dirty="0"/>
              <a:t>INTEGRAÇÃO DA CAPACITAÇÃO AO PLANEJAMENTO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D81AA73-1F87-4665-8143-1CCD55552F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1664421"/>
            <a:ext cx="9677400" cy="804863"/>
          </a:xfrm>
        </p:spPr>
        <p:txBody>
          <a:bodyPr>
            <a:normAutofit/>
          </a:bodyPr>
          <a:lstStyle/>
          <a:p>
            <a:pPr algn="just"/>
            <a:r>
              <a:rPr lang="pt-BR" sz="4400" dirty="0">
                <a:solidFill>
                  <a:schemeClr val="tx1"/>
                </a:solidFill>
              </a:rPr>
              <a:t>Capacitação como eixo estratégico</a:t>
            </a: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C156B0D4-7172-4A78-3DBB-7C2E026ECE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11171624"/>
              </p:ext>
            </p:extLst>
          </p:nvPr>
        </p:nvGraphicFramePr>
        <p:xfrm>
          <a:off x="965200" y="2667000"/>
          <a:ext cx="14325600" cy="6315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B37188C0-8410-D9A0-858F-3F8FDBEC266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766800" y="152472"/>
            <a:ext cx="2271636" cy="191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513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637B2035-1FCB-439A-B421-095E136C7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6256000" cy="914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76D6CDF-C512-4739-B158-55EE955EFA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337" y="-1"/>
            <a:ext cx="16255999" cy="914399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BA9E050-21BF-22E2-C10A-1694EBEC9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714" y="622345"/>
            <a:ext cx="7252472" cy="2865122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914400"/>
            <a:r>
              <a:rPr lang="en-US" sz="8000" b="1" dirty="0"/>
              <a:t>PLANEJANDO PARA PREPARAR</a:t>
            </a:r>
          </a:p>
        </p:txBody>
      </p:sp>
      <p:pic>
        <p:nvPicPr>
          <p:cNvPr id="8" name="Espaço Reservado para Conteúdo 7">
            <a:extLst>
              <a:ext uri="{FF2B5EF4-FFF2-40B4-BE49-F238E27FC236}">
                <a16:creationId xmlns:a16="http://schemas.microsoft.com/office/drawing/2014/main" id="{8F60D421-D3BC-E3A5-62BD-E48813D465F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02" r="1" b="1"/>
          <a:stretch>
            <a:fillRect/>
          </a:stretch>
        </p:blipFill>
        <p:spPr>
          <a:xfrm>
            <a:off x="1" y="3352801"/>
            <a:ext cx="8597899" cy="5791200"/>
          </a:xfrm>
          <a:custGeom>
            <a:avLst/>
            <a:gdLst/>
            <a:ahLst/>
            <a:cxnLst/>
            <a:rect l="l" t="t" r="r" b="b"/>
            <a:pathLst>
              <a:path w="6448424" h="3752849">
                <a:moveTo>
                  <a:pt x="0" y="0"/>
                </a:moveTo>
                <a:lnTo>
                  <a:pt x="137978" y="22215"/>
                </a:lnTo>
                <a:cubicBezTo>
                  <a:pt x="196046" y="32277"/>
                  <a:pt x="252469" y="42437"/>
                  <a:pt x="295660" y="49771"/>
                </a:cubicBezTo>
                <a:cubicBezTo>
                  <a:pt x="364885" y="66610"/>
                  <a:pt x="403214" y="32071"/>
                  <a:pt x="456941" y="65635"/>
                </a:cubicBezTo>
                <a:cubicBezTo>
                  <a:pt x="529612" y="69090"/>
                  <a:pt x="662508" y="71245"/>
                  <a:pt x="731691" y="70501"/>
                </a:cubicBezTo>
                <a:cubicBezTo>
                  <a:pt x="768741" y="62400"/>
                  <a:pt x="808263" y="64633"/>
                  <a:pt x="841820" y="61171"/>
                </a:cubicBezTo>
                <a:cubicBezTo>
                  <a:pt x="958973" y="43639"/>
                  <a:pt x="1009730" y="45863"/>
                  <a:pt x="1068219" y="39136"/>
                </a:cubicBezTo>
                <a:cubicBezTo>
                  <a:pt x="1104329" y="33447"/>
                  <a:pt x="1156536" y="44203"/>
                  <a:pt x="1174190" y="38808"/>
                </a:cubicBezTo>
                <a:cubicBezTo>
                  <a:pt x="1188943" y="36385"/>
                  <a:pt x="1213832" y="14880"/>
                  <a:pt x="1225923" y="34507"/>
                </a:cubicBezTo>
                <a:cubicBezTo>
                  <a:pt x="1305283" y="8501"/>
                  <a:pt x="1319617" y="30839"/>
                  <a:pt x="1385617" y="18003"/>
                </a:cubicBezTo>
                <a:cubicBezTo>
                  <a:pt x="1461876" y="-26747"/>
                  <a:pt x="1519510" y="56342"/>
                  <a:pt x="1563967" y="4638"/>
                </a:cubicBezTo>
                <a:lnTo>
                  <a:pt x="1676634" y="10582"/>
                </a:lnTo>
                <a:lnTo>
                  <a:pt x="1769429" y="20265"/>
                </a:lnTo>
                <a:cubicBezTo>
                  <a:pt x="1790625" y="23534"/>
                  <a:pt x="1880369" y="18448"/>
                  <a:pt x="1900584" y="27732"/>
                </a:cubicBezTo>
                <a:cubicBezTo>
                  <a:pt x="2072430" y="22762"/>
                  <a:pt x="2014935" y="5831"/>
                  <a:pt x="2127041" y="22101"/>
                </a:cubicBezTo>
                <a:cubicBezTo>
                  <a:pt x="2168847" y="65820"/>
                  <a:pt x="2153052" y="28773"/>
                  <a:pt x="2211644" y="44507"/>
                </a:cubicBezTo>
                <a:cubicBezTo>
                  <a:pt x="2211201" y="9921"/>
                  <a:pt x="2277596" y="73686"/>
                  <a:pt x="2299605" y="38004"/>
                </a:cubicBezTo>
                <a:cubicBezTo>
                  <a:pt x="2309570" y="41997"/>
                  <a:pt x="2318531" y="46991"/>
                  <a:pt x="2327359" y="52270"/>
                </a:cubicBezTo>
                <a:lnTo>
                  <a:pt x="2331995" y="55017"/>
                </a:lnTo>
                <a:lnTo>
                  <a:pt x="2353777" y="59755"/>
                </a:lnTo>
                <a:lnTo>
                  <a:pt x="2355893" y="68914"/>
                </a:lnTo>
                <a:lnTo>
                  <a:pt x="2385794" y="81650"/>
                </a:lnTo>
                <a:cubicBezTo>
                  <a:pt x="2397613" y="85211"/>
                  <a:pt x="2411061" y="87627"/>
                  <a:pt x="2427010" y="88184"/>
                </a:cubicBezTo>
                <a:cubicBezTo>
                  <a:pt x="2486314" y="76422"/>
                  <a:pt x="2553170" y="126870"/>
                  <a:pt x="2627153" y="110451"/>
                </a:cubicBezTo>
                <a:cubicBezTo>
                  <a:pt x="2653722" y="107383"/>
                  <a:pt x="2732043" y="116068"/>
                  <a:pt x="2744462" y="128780"/>
                </a:cubicBezTo>
                <a:cubicBezTo>
                  <a:pt x="2760299" y="132873"/>
                  <a:pt x="2780248" y="130843"/>
                  <a:pt x="2785202" y="143610"/>
                </a:cubicBezTo>
                <a:cubicBezTo>
                  <a:pt x="2794558" y="159316"/>
                  <a:pt x="2856498" y="142821"/>
                  <a:pt x="2844667" y="159029"/>
                </a:cubicBezTo>
                <a:cubicBezTo>
                  <a:pt x="2888530" y="147871"/>
                  <a:pt x="2914187" y="181391"/>
                  <a:pt x="2946649" y="192330"/>
                </a:cubicBezTo>
                <a:cubicBezTo>
                  <a:pt x="2981872" y="180417"/>
                  <a:pt x="3015239" y="215115"/>
                  <a:pt x="3088812" y="226485"/>
                </a:cubicBezTo>
                <a:cubicBezTo>
                  <a:pt x="3127734" y="212524"/>
                  <a:pt x="3138301" y="234381"/>
                  <a:pt x="3208669" y="217774"/>
                </a:cubicBezTo>
                <a:cubicBezTo>
                  <a:pt x="3242208" y="219284"/>
                  <a:pt x="3229623" y="233297"/>
                  <a:pt x="3290045" y="235553"/>
                </a:cubicBezTo>
                <a:cubicBezTo>
                  <a:pt x="3399655" y="215239"/>
                  <a:pt x="3444518" y="245862"/>
                  <a:pt x="3529335" y="249571"/>
                </a:cubicBezTo>
                <a:cubicBezTo>
                  <a:pt x="3623697" y="257405"/>
                  <a:pt x="3587652" y="268832"/>
                  <a:pt x="3716766" y="252690"/>
                </a:cubicBezTo>
                <a:cubicBezTo>
                  <a:pt x="3723469" y="267318"/>
                  <a:pt x="3737863" y="269842"/>
                  <a:pt x="3765333" y="266823"/>
                </a:cubicBezTo>
                <a:cubicBezTo>
                  <a:pt x="3810754" y="271601"/>
                  <a:pt x="3792745" y="303866"/>
                  <a:pt x="3846897" y="290090"/>
                </a:cubicBezTo>
                <a:cubicBezTo>
                  <a:pt x="3830941" y="306608"/>
                  <a:pt x="3929114" y="308026"/>
                  <a:pt x="3900217" y="323590"/>
                </a:cubicBezTo>
                <a:cubicBezTo>
                  <a:pt x="3922367" y="343425"/>
                  <a:pt x="3948574" y="318948"/>
                  <a:pt x="3971444" y="336662"/>
                </a:cubicBezTo>
                <a:cubicBezTo>
                  <a:pt x="4002781" y="344193"/>
                  <a:pt x="3960997" y="315419"/>
                  <a:pt x="3997868" y="318867"/>
                </a:cubicBezTo>
                <a:cubicBezTo>
                  <a:pt x="4041159" y="326219"/>
                  <a:pt x="4055435" y="293981"/>
                  <a:pt x="4070852" y="339615"/>
                </a:cubicBezTo>
                <a:cubicBezTo>
                  <a:pt x="4121286" y="335828"/>
                  <a:pt x="4121920" y="355506"/>
                  <a:pt x="4180483" y="373369"/>
                </a:cubicBezTo>
                <a:cubicBezTo>
                  <a:pt x="4211379" y="366707"/>
                  <a:pt x="4230171" y="374664"/>
                  <a:pt x="4246264" y="387458"/>
                </a:cubicBezTo>
                <a:cubicBezTo>
                  <a:pt x="4308508" y="393310"/>
                  <a:pt x="4357326" y="416142"/>
                  <a:pt x="4423169" y="431783"/>
                </a:cubicBezTo>
                <a:lnTo>
                  <a:pt x="4446752" y="435383"/>
                </a:lnTo>
                <a:lnTo>
                  <a:pt x="4446954" y="435566"/>
                </a:lnTo>
                <a:cubicBezTo>
                  <a:pt x="4508528" y="480137"/>
                  <a:pt x="4617740" y="529869"/>
                  <a:pt x="4662523" y="553169"/>
                </a:cubicBezTo>
                <a:cubicBezTo>
                  <a:pt x="4720320" y="547046"/>
                  <a:pt x="4678644" y="560102"/>
                  <a:pt x="4715641" y="575354"/>
                </a:cubicBezTo>
                <a:cubicBezTo>
                  <a:pt x="4682056" y="593278"/>
                  <a:pt x="4768370" y="586520"/>
                  <a:pt x="4742071" y="614016"/>
                </a:cubicBezTo>
                <a:cubicBezTo>
                  <a:pt x="4749637" y="615922"/>
                  <a:pt x="4757797" y="616899"/>
                  <a:pt x="4766183" y="617675"/>
                </a:cubicBezTo>
                <a:lnTo>
                  <a:pt x="4770562" y="618094"/>
                </a:lnTo>
                <a:lnTo>
                  <a:pt x="4783240" y="624350"/>
                </a:lnTo>
                <a:lnTo>
                  <a:pt x="4792882" y="620401"/>
                </a:lnTo>
                <a:lnTo>
                  <a:pt x="4816310" y="625721"/>
                </a:lnTo>
                <a:cubicBezTo>
                  <a:pt x="4824144" y="628595"/>
                  <a:pt x="4831482" y="632720"/>
                  <a:pt x="4837953" y="638824"/>
                </a:cubicBezTo>
                <a:cubicBezTo>
                  <a:pt x="4848645" y="668753"/>
                  <a:pt x="4922266" y="669148"/>
                  <a:pt x="4933914" y="707398"/>
                </a:cubicBezTo>
                <a:cubicBezTo>
                  <a:pt x="4940833" y="719653"/>
                  <a:pt x="4978358" y="746502"/>
                  <a:pt x="4995259" y="744825"/>
                </a:cubicBezTo>
                <a:cubicBezTo>
                  <a:pt x="5005107" y="749034"/>
                  <a:pt x="5010567" y="758092"/>
                  <a:pt x="5024744" y="753396"/>
                </a:cubicBezTo>
                <a:cubicBezTo>
                  <a:pt x="5047511" y="761361"/>
                  <a:pt x="5109162" y="783016"/>
                  <a:pt x="5131877" y="792613"/>
                </a:cubicBezTo>
                <a:cubicBezTo>
                  <a:pt x="5132671" y="802792"/>
                  <a:pt x="5144554" y="806683"/>
                  <a:pt x="5161031" y="810975"/>
                </a:cubicBezTo>
                <a:lnTo>
                  <a:pt x="5176815" y="815342"/>
                </a:lnTo>
                <a:lnTo>
                  <a:pt x="5180064" y="831233"/>
                </a:lnTo>
                <a:cubicBezTo>
                  <a:pt x="5202966" y="819270"/>
                  <a:pt x="5188976" y="863361"/>
                  <a:pt x="5215059" y="865080"/>
                </a:cubicBezTo>
                <a:cubicBezTo>
                  <a:pt x="5235765" y="864786"/>
                  <a:pt x="5236347" y="878098"/>
                  <a:pt x="5245643" y="887119"/>
                </a:cubicBezTo>
                <a:cubicBezTo>
                  <a:pt x="5267660" y="891609"/>
                  <a:pt x="5295742" y="939348"/>
                  <a:pt x="5295952" y="957174"/>
                </a:cubicBezTo>
                <a:cubicBezTo>
                  <a:pt x="5284322" y="1008946"/>
                  <a:pt x="5374979" y="1038019"/>
                  <a:pt x="5367826" y="1079140"/>
                </a:cubicBezTo>
                <a:cubicBezTo>
                  <a:pt x="5371668" y="1089190"/>
                  <a:pt x="5377921" y="1097135"/>
                  <a:pt x="5385646" y="1103730"/>
                </a:cubicBezTo>
                <a:lnTo>
                  <a:pt x="5410965" y="1119397"/>
                </a:lnTo>
                <a:lnTo>
                  <a:pt x="5436960" y="1130910"/>
                </a:lnTo>
                <a:lnTo>
                  <a:pt x="5442083" y="1133134"/>
                </a:lnTo>
                <a:cubicBezTo>
                  <a:pt x="5451910" y="1137346"/>
                  <a:pt x="5457170" y="1169188"/>
                  <a:pt x="5465219" y="1174479"/>
                </a:cubicBezTo>
                <a:cubicBezTo>
                  <a:pt x="5488744" y="1195184"/>
                  <a:pt x="5467141" y="1223401"/>
                  <a:pt x="5488171" y="1238604"/>
                </a:cubicBezTo>
                <a:cubicBezTo>
                  <a:pt x="5523491" y="1271811"/>
                  <a:pt x="5486623" y="1305961"/>
                  <a:pt x="5562172" y="1320840"/>
                </a:cubicBezTo>
                <a:cubicBezTo>
                  <a:pt x="5601634" y="1385316"/>
                  <a:pt x="5636528" y="1453139"/>
                  <a:pt x="5686905" y="1512529"/>
                </a:cubicBezTo>
                <a:cubicBezTo>
                  <a:pt x="5729049" y="1575678"/>
                  <a:pt x="5699691" y="1553768"/>
                  <a:pt x="5748726" y="1623716"/>
                </a:cubicBezTo>
                <a:cubicBezTo>
                  <a:pt x="5783098" y="1689734"/>
                  <a:pt x="5789710" y="1639740"/>
                  <a:pt x="5842593" y="1726595"/>
                </a:cubicBezTo>
                <a:cubicBezTo>
                  <a:pt x="5837824" y="1733043"/>
                  <a:pt x="5862023" y="1845188"/>
                  <a:pt x="5861042" y="1851837"/>
                </a:cubicBezTo>
                <a:cubicBezTo>
                  <a:pt x="5874156" y="1887981"/>
                  <a:pt x="5901790" y="1919218"/>
                  <a:pt x="5921290" y="1943460"/>
                </a:cubicBezTo>
                <a:lnTo>
                  <a:pt x="5978046" y="1997284"/>
                </a:lnTo>
                <a:lnTo>
                  <a:pt x="5992479" y="2056720"/>
                </a:lnTo>
                <a:cubicBezTo>
                  <a:pt x="6011078" y="2079033"/>
                  <a:pt x="6072687" y="2117397"/>
                  <a:pt x="6089639" y="2131171"/>
                </a:cubicBezTo>
                <a:lnTo>
                  <a:pt x="6094199" y="2139379"/>
                </a:lnTo>
                <a:lnTo>
                  <a:pt x="6094822" y="2139386"/>
                </a:lnTo>
                <a:cubicBezTo>
                  <a:pt x="6096947" y="2140841"/>
                  <a:pt x="6098876" y="2143416"/>
                  <a:pt x="6100692" y="2147736"/>
                </a:cubicBezTo>
                <a:lnTo>
                  <a:pt x="6102516" y="2154343"/>
                </a:lnTo>
                <a:lnTo>
                  <a:pt x="6111361" y="2170264"/>
                </a:lnTo>
                <a:lnTo>
                  <a:pt x="6215475" y="2270153"/>
                </a:lnTo>
                <a:lnTo>
                  <a:pt x="6255966" y="2335401"/>
                </a:lnTo>
                <a:lnTo>
                  <a:pt x="6272711" y="2385144"/>
                </a:lnTo>
                <a:cubicBezTo>
                  <a:pt x="6282320" y="2406495"/>
                  <a:pt x="6299066" y="2405139"/>
                  <a:pt x="6304347" y="2439388"/>
                </a:cubicBezTo>
                <a:cubicBezTo>
                  <a:pt x="6297131" y="2486231"/>
                  <a:pt x="6325530" y="2500962"/>
                  <a:pt x="6326729" y="2549400"/>
                </a:cubicBezTo>
                <a:cubicBezTo>
                  <a:pt x="6325926" y="2572066"/>
                  <a:pt x="6339111" y="2599957"/>
                  <a:pt x="6344663" y="2628839"/>
                </a:cubicBezTo>
                <a:lnTo>
                  <a:pt x="6375811" y="2639204"/>
                </a:lnTo>
                <a:cubicBezTo>
                  <a:pt x="6375427" y="2643533"/>
                  <a:pt x="6375041" y="2647863"/>
                  <a:pt x="6374657" y="2652193"/>
                </a:cubicBezTo>
                <a:cubicBezTo>
                  <a:pt x="6373555" y="2658134"/>
                  <a:pt x="6371943" y="2662665"/>
                  <a:pt x="6369740" y="2664642"/>
                </a:cubicBezTo>
                <a:cubicBezTo>
                  <a:pt x="6368032" y="2674540"/>
                  <a:pt x="6371528" y="2686899"/>
                  <a:pt x="6361964" y="2690172"/>
                </a:cubicBezTo>
                <a:cubicBezTo>
                  <a:pt x="6350507" y="2696218"/>
                  <a:pt x="6369375" y="2734440"/>
                  <a:pt x="6355511" y="2727335"/>
                </a:cubicBezTo>
                <a:cubicBezTo>
                  <a:pt x="6358746" y="2734104"/>
                  <a:pt x="6360434" y="2742096"/>
                  <a:pt x="6361058" y="2750592"/>
                </a:cubicBezTo>
                <a:cubicBezTo>
                  <a:pt x="6361013" y="2751998"/>
                  <a:pt x="6360970" y="2753408"/>
                  <a:pt x="6360926" y="2754814"/>
                </a:cubicBezTo>
                <a:lnTo>
                  <a:pt x="6339285" y="2810353"/>
                </a:lnTo>
                <a:cubicBezTo>
                  <a:pt x="6360091" y="2854187"/>
                  <a:pt x="6313103" y="2870086"/>
                  <a:pt x="6325672" y="2908809"/>
                </a:cubicBezTo>
                <a:cubicBezTo>
                  <a:pt x="6341563" y="2966972"/>
                  <a:pt x="6291836" y="2935388"/>
                  <a:pt x="6333498" y="3009772"/>
                </a:cubicBezTo>
                <a:cubicBezTo>
                  <a:pt x="6345476" y="3039254"/>
                  <a:pt x="6345955" y="3068963"/>
                  <a:pt x="6334947" y="3095405"/>
                </a:cubicBezTo>
                <a:lnTo>
                  <a:pt x="6344768" y="3155941"/>
                </a:lnTo>
                <a:cubicBezTo>
                  <a:pt x="6348643" y="3153663"/>
                  <a:pt x="6311793" y="3186588"/>
                  <a:pt x="6314754" y="3197987"/>
                </a:cubicBezTo>
                <a:cubicBezTo>
                  <a:pt x="6318695" y="3221971"/>
                  <a:pt x="6319257" y="3226752"/>
                  <a:pt x="6304230" y="3239690"/>
                </a:cubicBezTo>
                <a:cubicBezTo>
                  <a:pt x="6306321" y="3248567"/>
                  <a:pt x="6307305" y="3254005"/>
                  <a:pt x="6308837" y="3264003"/>
                </a:cubicBezTo>
                <a:cubicBezTo>
                  <a:pt x="6301812" y="3288243"/>
                  <a:pt x="6298529" y="3302527"/>
                  <a:pt x="6309285" y="3324103"/>
                </a:cubicBezTo>
                <a:cubicBezTo>
                  <a:pt x="6301188" y="3343007"/>
                  <a:pt x="6329285" y="3359307"/>
                  <a:pt x="6342503" y="3405661"/>
                </a:cubicBezTo>
                <a:cubicBezTo>
                  <a:pt x="6338012" y="3447477"/>
                  <a:pt x="6408325" y="3505721"/>
                  <a:pt x="6401531" y="3550593"/>
                </a:cubicBezTo>
                <a:cubicBezTo>
                  <a:pt x="6395655" y="3579549"/>
                  <a:pt x="6423437" y="3594758"/>
                  <a:pt x="6427705" y="3624684"/>
                </a:cubicBezTo>
                <a:cubicBezTo>
                  <a:pt x="6416402" y="3629199"/>
                  <a:pt x="6435787" y="3639516"/>
                  <a:pt x="6448424" y="3657106"/>
                </a:cubicBezTo>
                <a:lnTo>
                  <a:pt x="6444014" y="3752742"/>
                </a:lnTo>
                <a:cubicBezTo>
                  <a:pt x="6443990" y="3752777"/>
                  <a:pt x="6443967" y="3752813"/>
                  <a:pt x="6443946" y="3752849"/>
                </a:cubicBezTo>
                <a:lnTo>
                  <a:pt x="0" y="3752849"/>
                </a:lnTo>
                <a:close/>
              </a:path>
            </a:pathLst>
          </a:custGeom>
        </p:spPr>
      </p:pic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74B9A60-5908-2AEF-E3B5-C8B995237938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 xmlns="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8609574" y="1828373"/>
            <a:ext cx="6973712" cy="726010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pt-BR" sz="3000" b="1" dirty="0"/>
              <a:t>CUSTO BENEFÍCIO E EFICIENCIA</a:t>
            </a:r>
          </a:p>
          <a:p>
            <a:pPr marL="457200" lvl="1" indent="-457200"/>
            <a:r>
              <a:rPr lang="pt-BR" dirty="0"/>
              <a:t>Avaliação se o valor da despesa compensa frente aos resultados esperados;</a:t>
            </a:r>
          </a:p>
          <a:p>
            <a:pPr marL="457200" lvl="1" indent="-457200"/>
            <a:r>
              <a:rPr lang="pt-BR" dirty="0"/>
              <a:t>Foco na qualificação técnica e na melhoria contínua dos serviços prestados ao segurado;</a:t>
            </a:r>
          </a:p>
          <a:p>
            <a:pPr marL="457200" lvl="1" indent="-457200"/>
            <a:r>
              <a:rPr lang="pt-BR" dirty="0"/>
              <a:t>Capacitação tratada como investimento estratégico e não como despesa isolada;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pt-BR" sz="3200" b="1" dirty="0"/>
              <a:t>PREVISIBILIDADE</a:t>
            </a:r>
          </a:p>
          <a:p>
            <a:pPr marL="457200" lvl="1" indent="-457200"/>
            <a:r>
              <a:rPr lang="pt-BR" dirty="0"/>
              <a:t>Identificação da necessidade de capacitação e se há área específica (investimentos, gestão, licitação, benefícios...)</a:t>
            </a:r>
          </a:p>
        </p:txBody>
      </p:sp>
      <p:pic>
        <p:nvPicPr>
          <p:cNvPr id="9" name="Imagem 8" descr="LOGO EVENTO.png">
            <a:extLst>
              <a:ext uri="{FF2B5EF4-FFF2-40B4-BE49-F238E27FC236}">
                <a16:creationId xmlns:a16="http://schemas.microsoft.com/office/drawing/2014/main" id="{2797200A-7EA9-DED8-3204-186729E9B41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843000" y="13982"/>
            <a:ext cx="2350636" cy="198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66956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CE3E7B-7C86-3313-83E7-5958B0C580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892"/>
          <a:stretch>
            <a:fillRect/>
          </a:stretch>
        </p:blipFill>
        <p:spPr>
          <a:xfrm>
            <a:off x="-120810" y="38100"/>
            <a:ext cx="16529210" cy="9105900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5302693E-B29A-3A6B-DEA2-0A5E23A49F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9301" t="6908" r="33038" b="80903"/>
          <a:stretch>
            <a:fillRect/>
          </a:stretch>
        </p:blipFill>
        <p:spPr>
          <a:xfrm>
            <a:off x="13811728" y="38099"/>
            <a:ext cx="2520472" cy="1572491"/>
          </a:xfrm>
          <a:prstGeom prst="rect">
            <a:avLst/>
          </a:prstGeom>
        </p:spPr>
      </p:pic>
      <p:pic>
        <p:nvPicPr>
          <p:cNvPr id="4" name="Imagem 3" descr="LOGO EVENTO.png">
            <a:extLst>
              <a:ext uri="{FF2B5EF4-FFF2-40B4-BE49-F238E27FC236}">
                <a16:creationId xmlns:a16="http://schemas.microsoft.com/office/drawing/2014/main" id="{42B26D49-F19F-1615-FDD7-178B2971B4E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811728" y="38100"/>
            <a:ext cx="2088672" cy="176019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78BA5F19-D5E1-4ECC-BEC2-DF7AEDFD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6256000" cy="914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0CC88A9-A661-4C48-866E-8734E511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5025781" cy="2678186"/>
          </a:xfrm>
          <a:custGeom>
            <a:avLst/>
            <a:gdLst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174645 w 11269336"/>
              <a:gd name="connsiteY140" fmla="*/ 2088358 h 2323145"/>
              <a:gd name="connsiteX141" fmla="*/ 5092476 w 11269336"/>
              <a:gd name="connsiteY141" fmla="*/ 2100737 h 2323145"/>
              <a:gd name="connsiteX142" fmla="*/ 5060738 w 11269336"/>
              <a:gd name="connsiteY142" fmla="*/ 2083274 h 2323145"/>
              <a:gd name="connsiteX143" fmla="*/ 4860988 w 11269336"/>
              <a:gd name="connsiteY143" fmla="*/ 2135698 h 2323145"/>
              <a:gd name="connsiteX144" fmla="*/ 4807902 w 11269336"/>
              <a:gd name="connsiteY144" fmla="*/ 2138894 h 2323145"/>
              <a:gd name="connsiteX145" fmla="*/ 4765388 w 11269336"/>
              <a:gd name="connsiteY145" fmla="*/ 2162525 h 2323145"/>
              <a:gd name="connsiteX146" fmla="*/ 4745033 w 11269336"/>
              <a:gd name="connsiteY146" fmla="*/ 2158859 h 2323145"/>
              <a:gd name="connsiteX147" fmla="*/ 4741475 w 11269336"/>
              <a:gd name="connsiteY147" fmla="*/ 2157998 h 2323145"/>
              <a:gd name="connsiteX148" fmla="*/ 4728247 w 11269336"/>
              <a:gd name="connsiteY148" fmla="*/ 2159526 h 2323145"/>
              <a:gd name="connsiteX149" fmla="*/ 4723263 w 11269336"/>
              <a:gd name="connsiteY149" fmla="*/ 2153742 h 2323145"/>
              <a:gd name="connsiteX150" fmla="*/ 4702453 w 11269336"/>
              <a:gd name="connsiteY150" fmla="*/ 2151586 h 2323145"/>
              <a:gd name="connsiteX151" fmla="*/ 4678455 w 11269336"/>
              <a:gd name="connsiteY151" fmla="*/ 2156131 h 2323145"/>
              <a:gd name="connsiteX152" fmla="*/ 4593061 w 11269336"/>
              <a:gd name="connsiteY152" fmla="*/ 2171597 h 2323145"/>
              <a:gd name="connsiteX153" fmla="*/ 4579902 w 11269336"/>
              <a:gd name="connsiteY153" fmla="*/ 2177927 h 2323145"/>
              <a:gd name="connsiteX154" fmla="*/ 4533444 w 11269336"/>
              <a:gd name="connsiteY154" fmla="*/ 2181200 h 2323145"/>
              <a:gd name="connsiteX155" fmla="*/ 4492832 w 11269336"/>
              <a:gd name="connsiteY155" fmla="*/ 2188033 h 2323145"/>
              <a:gd name="connsiteX156" fmla="*/ 4467257 w 11269336"/>
              <a:gd name="connsiteY156" fmla="*/ 2196121 h 2323145"/>
              <a:gd name="connsiteX157" fmla="*/ 4459937 w 11269336"/>
              <a:gd name="connsiteY157" fmla="*/ 2195182 h 2323145"/>
              <a:gd name="connsiteX158" fmla="*/ 4433312 w 11269336"/>
              <a:gd name="connsiteY158" fmla="*/ 2199004 h 2323145"/>
              <a:gd name="connsiteX159" fmla="*/ 4420601 w 11269336"/>
              <a:gd name="connsiteY159" fmla="*/ 2205158 h 2323145"/>
              <a:gd name="connsiteX160" fmla="*/ 4405765 w 11269336"/>
              <a:gd name="connsiteY160" fmla="*/ 2199902 h 2323145"/>
              <a:gd name="connsiteX161" fmla="*/ 4401354 w 11269336"/>
              <a:gd name="connsiteY161" fmla="*/ 2194745 h 2323145"/>
              <a:gd name="connsiteX162" fmla="*/ 4383151 w 11269336"/>
              <a:gd name="connsiteY162" fmla="*/ 2201140 h 2323145"/>
              <a:gd name="connsiteX163" fmla="*/ 4366646 w 11269336"/>
              <a:gd name="connsiteY163" fmla="*/ 2198564 h 2323145"/>
              <a:gd name="connsiteX164" fmla="*/ 4354009 w 11269336"/>
              <a:gd name="connsiteY164" fmla="*/ 2204984 h 2323145"/>
              <a:gd name="connsiteX165" fmla="*/ 4348284 w 11269336"/>
              <a:gd name="connsiteY165" fmla="*/ 2205270 h 2323145"/>
              <a:gd name="connsiteX166" fmla="*/ 4333906 w 11269336"/>
              <a:gd name="connsiteY166" fmla="*/ 2205251 h 2323145"/>
              <a:gd name="connsiteX167" fmla="*/ 4308819 w 11269336"/>
              <a:gd name="connsiteY167" fmla="*/ 2203822 h 2323145"/>
              <a:gd name="connsiteX168" fmla="*/ 4301210 w 11269336"/>
              <a:gd name="connsiteY168" fmla="*/ 2204456 h 2323145"/>
              <a:gd name="connsiteX169" fmla="*/ 4283095 w 11269336"/>
              <a:gd name="connsiteY169" fmla="*/ 2198177 h 2323145"/>
              <a:gd name="connsiteX170" fmla="*/ 4250119 w 11269336"/>
              <a:gd name="connsiteY170" fmla="*/ 2196342 h 2323145"/>
              <a:gd name="connsiteX171" fmla="*/ 4189203 w 11269336"/>
              <a:gd name="connsiteY171" fmla="*/ 2178994 h 2323145"/>
              <a:gd name="connsiteX172" fmla="*/ 4154035 w 11269336"/>
              <a:gd name="connsiteY172" fmla="*/ 2171950 h 2323145"/>
              <a:gd name="connsiteX173" fmla="*/ 4129569 w 11269336"/>
              <a:gd name="connsiteY173" fmla="*/ 2163850 h 2323145"/>
              <a:gd name="connsiteX174" fmla="*/ 4061250 w 11269336"/>
              <a:gd name="connsiteY174" fmla="*/ 2159236 h 2323145"/>
              <a:gd name="connsiteX175" fmla="*/ 3945480 w 11269336"/>
              <a:gd name="connsiteY175" fmla="*/ 2158279 h 2323145"/>
              <a:gd name="connsiteX176" fmla="*/ 3921468 w 11269336"/>
              <a:gd name="connsiteY176" fmla="*/ 2156588 h 2323145"/>
              <a:gd name="connsiteX177" fmla="*/ 3903348 w 11269336"/>
              <a:gd name="connsiteY177" fmla="*/ 2149220 h 2323145"/>
              <a:gd name="connsiteX178" fmla="*/ 3901342 w 11269336"/>
              <a:gd name="connsiteY178" fmla="*/ 2142355 h 2323145"/>
              <a:gd name="connsiteX179" fmla="*/ 3888539 w 11269336"/>
              <a:gd name="connsiteY179" fmla="*/ 2140476 h 2323145"/>
              <a:gd name="connsiteX180" fmla="*/ 3885662 w 11269336"/>
              <a:gd name="connsiteY180" fmla="*/ 2138740 h 2323145"/>
              <a:gd name="connsiteX181" fmla="*/ 3868627 w 11269336"/>
              <a:gd name="connsiteY181" fmla="*/ 2130023 h 2323145"/>
              <a:gd name="connsiteX182" fmla="*/ 3819177 w 11269336"/>
              <a:gd name="connsiteY182" fmla="*/ 2142111 h 2323145"/>
              <a:gd name="connsiteX183" fmla="*/ 3769100 w 11269336"/>
              <a:gd name="connsiteY183" fmla="*/ 2131731 h 2323145"/>
              <a:gd name="connsiteX184" fmla="*/ 3562752 w 11269336"/>
              <a:gd name="connsiteY184" fmla="*/ 2131785 h 2323145"/>
              <a:gd name="connsiteX185" fmla="*/ 3541402 w 11269336"/>
              <a:gd name="connsiteY185" fmla="*/ 2106821 h 2323145"/>
              <a:gd name="connsiteX186" fmla="*/ 3460591 w 11269336"/>
              <a:gd name="connsiteY186" fmla="*/ 2097951 h 2323145"/>
              <a:gd name="connsiteX187" fmla="*/ 3320348 w 11269336"/>
              <a:gd name="connsiteY187" fmla="*/ 2130191 h 2323145"/>
              <a:gd name="connsiteX188" fmla="*/ 3170922 w 11269336"/>
              <a:gd name="connsiteY188" fmla="*/ 2115957 h 2323145"/>
              <a:gd name="connsiteX189" fmla="*/ 3156256 w 11269336"/>
              <a:gd name="connsiteY189" fmla="*/ 2124773 h 2323145"/>
              <a:gd name="connsiteX190" fmla="*/ 3140298 w 11269336"/>
              <a:gd name="connsiteY190" fmla="*/ 2129182 h 2323145"/>
              <a:gd name="connsiteX191" fmla="*/ 3138514 w 11269336"/>
              <a:gd name="connsiteY191" fmla="*/ 2128069 h 2323145"/>
              <a:gd name="connsiteX192" fmla="*/ 3120467 w 11269336"/>
              <a:gd name="connsiteY192" fmla="*/ 2128281 h 2323145"/>
              <a:gd name="connsiteX193" fmla="*/ 3116175 w 11269336"/>
              <a:gd name="connsiteY193" fmla="*/ 2131633 h 2323145"/>
              <a:gd name="connsiteX194" fmla="*/ 3103685 w 11269336"/>
              <a:gd name="connsiteY194" fmla="*/ 2132814 h 2323145"/>
              <a:gd name="connsiteX195" fmla="*/ 3078794 w 11269336"/>
              <a:gd name="connsiteY195" fmla="*/ 2137935 h 2323145"/>
              <a:gd name="connsiteX196" fmla="*/ 3074407 w 11269336"/>
              <a:gd name="connsiteY196" fmla="*/ 2136274 h 2323145"/>
              <a:gd name="connsiteX197" fmla="*/ 3037285 w 11269336"/>
              <a:gd name="connsiteY197" fmla="*/ 2139919 h 2323145"/>
              <a:gd name="connsiteX198" fmla="*/ 3036901 w 11269336"/>
              <a:gd name="connsiteY198" fmla="*/ 2138726 h 2323145"/>
              <a:gd name="connsiteX199" fmla="*/ 3026996 w 11269336"/>
              <a:gd name="connsiteY199" fmla="*/ 2134322 h 2323145"/>
              <a:gd name="connsiteX200" fmla="*/ 3007772 w 11269336"/>
              <a:gd name="connsiteY200" fmla="*/ 2128742 h 2323145"/>
              <a:gd name="connsiteX201" fmla="*/ 2965030 w 11269336"/>
              <a:gd name="connsiteY201" fmla="*/ 2100494 h 2323145"/>
              <a:gd name="connsiteX202" fmla="*/ 2926342 w 11269336"/>
              <a:gd name="connsiteY202" fmla="*/ 2104155 h 2323145"/>
              <a:gd name="connsiteX203" fmla="*/ 2918608 w 11269336"/>
              <a:gd name="connsiteY203" fmla="*/ 2104215 h 2323145"/>
              <a:gd name="connsiteX204" fmla="*/ 2918475 w 11269336"/>
              <a:gd name="connsiteY204" fmla="*/ 2103937 h 2323145"/>
              <a:gd name="connsiteX205" fmla="*/ 2910360 w 11269336"/>
              <a:gd name="connsiteY205" fmla="*/ 2103444 h 2323145"/>
              <a:gd name="connsiteX206" fmla="*/ 2904507 w 11269336"/>
              <a:gd name="connsiteY206" fmla="*/ 2104326 h 2323145"/>
              <a:gd name="connsiteX207" fmla="*/ 2889503 w 11269336"/>
              <a:gd name="connsiteY207" fmla="*/ 2104443 h 2323145"/>
              <a:gd name="connsiteX208" fmla="*/ 2884480 w 11269336"/>
              <a:gd name="connsiteY208" fmla="*/ 2102626 h 2323145"/>
              <a:gd name="connsiteX209" fmla="*/ 2882689 w 11269336"/>
              <a:gd name="connsiteY209" fmla="*/ 2099228 h 2323145"/>
              <a:gd name="connsiteX210" fmla="*/ 2881291 w 11269336"/>
              <a:gd name="connsiteY210" fmla="*/ 2099618 h 2323145"/>
              <a:gd name="connsiteX211" fmla="*/ 2853979 w 11269336"/>
              <a:gd name="connsiteY211" fmla="*/ 2090388 h 2323145"/>
              <a:gd name="connsiteX212" fmla="*/ 2791790 w 11269336"/>
              <a:gd name="connsiteY212" fmla="*/ 2080332 h 2323145"/>
              <a:gd name="connsiteX213" fmla="*/ 2755844 w 11269336"/>
              <a:gd name="connsiteY213" fmla="*/ 2078874 h 2323145"/>
              <a:gd name="connsiteX214" fmla="*/ 2657742 w 11269336"/>
              <a:gd name="connsiteY214" fmla="*/ 2070179 h 2323145"/>
              <a:gd name="connsiteX215" fmla="*/ 2559549 w 11269336"/>
              <a:gd name="connsiteY215" fmla="*/ 2057873 h 2323145"/>
              <a:gd name="connsiteX216" fmla="*/ 2512054 w 11269336"/>
              <a:gd name="connsiteY216" fmla="*/ 2031671 h 2323145"/>
              <a:gd name="connsiteX217" fmla="*/ 2506437 w 11269336"/>
              <a:gd name="connsiteY217" fmla="*/ 2030918 h 2323145"/>
              <a:gd name="connsiteX218" fmla="*/ 2491752 w 11269336"/>
              <a:gd name="connsiteY218" fmla="*/ 2033906 h 2323145"/>
              <a:gd name="connsiteX219" fmla="*/ 2486338 w 11269336"/>
              <a:gd name="connsiteY219" fmla="*/ 2035862 h 2323145"/>
              <a:gd name="connsiteX220" fmla="*/ 2478186 w 11269336"/>
              <a:gd name="connsiteY220" fmla="*/ 2036953 h 2323145"/>
              <a:gd name="connsiteX221" fmla="*/ 2477950 w 11269336"/>
              <a:gd name="connsiteY221" fmla="*/ 2036715 h 2323145"/>
              <a:gd name="connsiteX222" fmla="*/ 2470381 w 11269336"/>
              <a:gd name="connsiteY222" fmla="*/ 2038256 h 2323145"/>
              <a:gd name="connsiteX223" fmla="*/ 2433781 w 11269336"/>
              <a:gd name="connsiteY223" fmla="*/ 2049140 h 2323145"/>
              <a:gd name="connsiteX224" fmla="*/ 2381172 w 11269336"/>
              <a:gd name="connsiteY224" fmla="*/ 2030645 h 2323145"/>
              <a:gd name="connsiteX225" fmla="*/ 2360198 w 11269336"/>
              <a:gd name="connsiteY225" fmla="*/ 2029059 h 2323145"/>
              <a:gd name="connsiteX226" fmla="*/ 2348815 w 11269336"/>
              <a:gd name="connsiteY226" fmla="*/ 2026798 h 2323145"/>
              <a:gd name="connsiteX227" fmla="*/ 2347988 w 11269336"/>
              <a:gd name="connsiteY227" fmla="*/ 2025745 h 2323145"/>
              <a:gd name="connsiteX228" fmla="*/ 2312920 w 11269336"/>
              <a:gd name="connsiteY228" fmla="*/ 2036311 h 2323145"/>
              <a:gd name="connsiteX229" fmla="*/ 2307986 w 11269336"/>
              <a:gd name="connsiteY229" fmla="*/ 2035583 h 2323145"/>
              <a:gd name="connsiteX230" fmla="*/ 2285481 w 11269336"/>
              <a:gd name="connsiteY230" fmla="*/ 2045197 h 2323145"/>
              <a:gd name="connsiteX231" fmla="*/ 2273666 w 11269336"/>
              <a:gd name="connsiteY231" fmla="*/ 2048710 h 2323145"/>
              <a:gd name="connsiteX232" fmla="*/ 2270719 w 11269336"/>
              <a:gd name="connsiteY232" fmla="*/ 2052702 h 2323145"/>
              <a:gd name="connsiteX233" fmla="*/ 2253080 w 11269336"/>
              <a:gd name="connsiteY233" fmla="*/ 2056363 h 2323145"/>
              <a:gd name="connsiteX234" fmla="*/ 2250906 w 11269336"/>
              <a:gd name="connsiteY234" fmla="*/ 2055654 h 2323145"/>
              <a:gd name="connsiteX235" fmla="*/ 2236905 w 11269336"/>
              <a:gd name="connsiteY235" fmla="*/ 2062882 h 2323145"/>
              <a:gd name="connsiteX236" fmla="*/ 2225830 w 11269336"/>
              <a:gd name="connsiteY236" fmla="*/ 2074027 h 2323145"/>
              <a:gd name="connsiteX237" fmla="*/ 2073776 w 11269336"/>
              <a:gd name="connsiteY237" fmla="*/ 2089244 h 2323145"/>
              <a:gd name="connsiteX238" fmla="*/ 1948256 w 11269336"/>
              <a:gd name="connsiteY238" fmla="*/ 2146616 h 2323145"/>
              <a:gd name="connsiteX239" fmla="*/ 1865582 w 11269336"/>
              <a:gd name="connsiteY239" fmla="*/ 2153738 h 2323145"/>
              <a:gd name="connsiteX240" fmla="*/ 1835210 w 11269336"/>
              <a:gd name="connsiteY240" fmla="*/ 2134244 h 2323145"/>
              <a:gd name="connsiteX241" fmla="*/ 1632661 w 11269336"/>
              <a:gd name="connsiteY241" fmla="*/ 2173882 h 2323145"/>
              <a:gd name="connsiteX242" fmla="*/ 1579590 w 11269336"/>
              <a:gd name="connsiteY242" fmla="*/ 2173680 h 2323145"/>
              <a:gd name="connsiteX243" fmla="*/ 1535601 w 11269336"/>
              <a:gd name="connsiteY243" fmla="*/ 2194590 h 2323145"/>
              <a:gd name="connsiteX244" fmla="*/ 1515594 w 11269336"/>
              <a:gd name="connsiteY244" fmla="*/ 2189622 h 2323145"/>
              <a:gd name="connsiteX245" fmla="*/ 1512113 w 11269336"/>
              <a:gd name="connsiteY245" fmla="*/ 2188534 h 2323145"/>
              <a:gd name="connsiteX246" fmla="*/ 1498838 w 11269336"/>
              <a:gd name="connsiteY246" fmla="*/ 2189213 h 2323145"/>
              <a:gd name="connsiteX247" fmla="*/ 1494279 w 11269336"/>
              <a:gd name="connsiteY247" fmla="*/ 2183112 h 2323145"/>
              <a:gd name="connsiteX248" fmla="*/ 1473714 w 11269336"/>
              <a:gd name="connsiteY248" fmla="*/ 2179625 h 2323145"/>
              <a:gd name="connsiteX249" fmla="*/ 1449503 w 11269336"/>
              <a:gd name="connsiteY249" fmla="*/ 2182633 h 2323145"/>
              <a:gd name="connsiteX250" fmla="*/ 1335495 w 11269336"/>
              <a:gd name="connsiteY250" fmla="*/ 2203940 h 2323145"/>
              <a:gd name="connsiteX251" fmla="*/ 1266687 w 11269336"/>
              <a:gd name="connsiteY251" fmla="*/ 2212688 h 2323145"/>
              <a:gd name="connsiteX252" fmla="*/ 1239614 w 11269336"/>
              <a:gd name="connsiteY252" fmla="*/ 2209727 h 2323145"/>
              <a:gd name="connsiteX253" fmla="*/ 1202436 w 11269336"/>
              <a:gd name="connsiteY253" fmla="*/ 2209817 h 2323145"/>
              <a:gd name="connsiteX254" fmla="*/ 1136097 w 11269336"/>
              <a:gd name="connsiteY254" fmla="*/ 2205112 h 2323145"/>
              <a:gd name="connsiteX255" fmla="*/ 1048229 w 11269336"/>
              <a:gd name="connsiteY255" fmla="*/ 2207249 h 2323145"/>
              <a:gd name="connsiteX256" fmla="*/ 988232 w 11269336"/>
              <a:gd name="connsiteY256" fmla="*/ 2235635 h 2323145"/>
              <a:gd name="connsiteX257" fmla="*/ 981959 w 11269336"/>
              <a:gd name="connsiteY257" fmla="*/ 2231607 h 2323145"/>
              <a:gd name="connsiteX258" fmla="*/ 938600 w 11269336"/>
              <a:gd name="connsiteY258" fmla="*/ 2238113 h 2323145"/>
              <a:gd name="connsiteX259" fmla="*/ 791788 w 11269336"/>
              <a:gd name="connsiteY259" fmla="*/ 2293224 h 2323145"/>
              <a:gd name="connsiteX260" fmla="*/ 706914 w 11269336"/>
              <a:gd name="connsiteY260" fmla="*/ 2305046 h 2323145"/>
              <a:gd name="connsiteX261" fmla="*/ 675971 w 11269336"/>
              <a:gd name="connsiteY261" fmla="*/ 2304030 h 2323145"/>
              <a:gd name="connsiteX262" fmla="*/ 624180 w 11269336"/>
              <a:gd name="connsiteY262" fmla="*/ 2302650 h 2323145"/>
              <a:gd name="connsiteX263" fmla="*/ 583453 w 11269336"/>
              <a:gd name="connsiteY263" fmla="*/ 2288788 h 2323145"/>
              <a:gd name="connsiteX264" fmla="*/ 540946 w 11269336"/>
              <a:gd name="connsiteY264" fmla="*/ 2292721 h 2323145"/>
              <a:gd name="connsiteX265" fmla="*/ 533680 w 11269336"/>
              <a:gd name="connsiteY265" fmla="*/ 2310233 h 2323145"/>
              <a:gd name="connsiteX266" fmla="*/ 487366 w 11269336"/>
              <a:gd name="connsiteY266" fmla="*/ 2309053 h 2323145"/>
              <a:gd name="connsiteX267" fmla="*/ 416820 w 11269336"/>
              <a:gd name="connsiteY267" fmla="*/ 2305443 h 2323145"/>
              <a:gd name="connsiteX268" fmla="*/ 376805 w 11269336"/>
              <a:gd name="connsiteY268" fmla="*/ 2307647 h 2323145"/>
              <a:gd name="connsiteX269" fmla="*/ 266777 w 11269336"/>
              <a:gd name="connsiteY269" fmla="*/ 2309012 h 2323145"/>
              <a:gd name="connsiteX270" fmla="*/ 156013 w 11269336"/>
              <a:gd name="connsiteY270" fmla="*/ 2306832 h 2323145"/>
              <a:gd name="connsiteX271" fmla="*/ 87258 w 11269336"/>
              <a:gd name="connsiteY271" fmla="*/ 2285511 h 2323145"/>
              <a:gd name="connsiteX272" fmla="*/ 23798 w 11269336"/>
              <a:gd name="connsiteY272" fmla="*/ 2281822 h 2323145"/>
              <a:gd name="connsiteX273" fmla="*/ 0 w 11269336"/>
              <a:gd name="connsiteY273" fmla="*/ 2285369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296127 w 11269336"/>
              <a:gd name="connsiteY139" fmla="*/ 2023208 h 2323145"/>
              <a:gd name="connsiteX140" fmla="*/ 5092476 w 11269336"/>
              <a:gd name="connsiteY140" fmla="*/ 2100737 h 2323145"/>
              <a:gd name="connsiteX141" fmla="*/ 5060738 w 11269336"/>
              <a:gd name="connsiteY141" fmla="*/ 2083274 h 2323145"/>
              <a:gd name="connsiteX142" fmla="*/ 4860988 w 11269336"/>
              <a:gd name="connsiteY142" fmla="*/ 2135698 h 2323145"/>
              <a:gd name="connsiteX143" fmla="*/ 4807902 w 11269336"/>
              <a:gd name="connsiteY143" fmla="*/ 2138894 h 2323145"/>
              <a:gd name="connsiteX144" fmla="*/ 4765388 w 11269336"/>
              <a:gd name="connsiteY144" fmla="*/ 2162525 h 2323145"/>
              <a:gd name="connsiteX145" fmla="*/ 4745033 w 11269336"/>
              <a:gd name="connsiteY145" fmla="*/ 2158859 h 2323145"/>
              <a:gd name="connsiteX146" fmla="*/ 4741475 w 11269336"/>
              <a:gd name="connsiteY146" fmla="*/ 2157998 h 2323145"/>
              <a:gd name="connsiteX147" fmla="*/ 4728247 w 11269336"/>
              <a:gd name="connsiteY147" fmla="*/ 2159526 h 2323145"/>
              <a:gd name="connsiteX148" fmla="*/ 4723263 w 11269336"/>
              <a:gd name="connsiteY148" fmla="*/ 2153742 h 2323145"/>
              <a:gd name="connsiteX149" fmla="*/ 4702453 w 11269336"/>
              <a:gd name="connsiteY149" fmla="*/ 2151586 h 2323145"/>
              <a:gd name="connsiteX150" fmla="*/ 4678455 w 11269336"/>
              <a:gd name="connsiteY150" fmla="*/ 2156131 h 2323145"/>
              <a:gd name="connsiteX151" fmla="*/ 4593061 w 11269336"/>
              <a:gd name="connsiteY151" fmla="*/ 2171597 h 2323145"/>
              <a:gd name="connsiteX152" fmla="*/ 4579902 w 11269336"/>
              <a:gd name="connsiteY152" fmla="*/ 2177927 h 2323145"/>
              <a:gd name="connsiteX153" fmla="*/ 4533444 w 11269336"/>
              <a:gd name="connsiteY153" fmla="*/ 2181200 h 2323145"/>
              <a:gd name="connsiteX154" fmla="*/ 4492832 w 11269336"/>
              <a:gd name="connsiteY154" fmla="*/ 2188033 h 2323145"/>
              <a:gd name="connsiteX155" fmla="*/ 4467257 w 11269336"/>
              <a:gd name="connsiteY155" fmla="*/ 2196121 h 2323145"/>
              <a:gd name="connsiteX156" fmla="*/ 4459937 w 11269336"/>
              <a:gd name="connsiteY156" fmla="*/ 2195182 h 2323145"/>
              <a:gd name="connsiteX157" fmla="*/ 4433312 w 11269336"/>
              <a:gd name="connsiteY157" fmla="*/ 2199004 h 2323145"/>
              <a:gd name="connsiteX158" fmla="*/ 4420601 w 11269336"/>
              <a:gd name="connsiteY158" fmla="*/ 2205158 h 2323145"/>
              <a:gd name="connsiteX159" fmla="*/ 4405765 w 11269336"/>
              <a:gd name="connsiteY159" fmla="*/ 2199902 h 2323145"/>
              <a:gd name="connsiteX160" fmla="*/ 4401354 w 11269336"/>
              <a:gd name="connsiteY160" fmla="*/ 2194745 h 2323145"/>
              <a:gd name="connsiteX161" fmla="*/ 4383151 w 11269336"/>
              <a:gd name="connsiteY161" fmla="*/ 2201140 h 2323145"/>
              <a:gd name="connsiteX162" fmla="*/ 4366646 w 11269336"/>
              <a:gd name="connsiteY162" fmla="*/ 2198564 h 2323145"/>
              <a:gd name="connsiteX163" fmla="*/ 4354009 w 11269336"/>
              <a:gd name="connsiteY163" fmla="*/ 2204984 h 2323145"/>
              <a:gd name="connsiteX164" fmla="*/ 4348284 w 11269336"/>
              <a:gd name="connsiteY164" fmla="*/ 2205270 h 2323145"/>
              <a:gd name="connsiteX165" fmla="*/ 4333906 w 11269336"/>
              <a:gd name="connsiteY165" fmla="*/ 2205251 h 2323145"/>
              <a:gd name="connsiteX166" fmla="*/ 4308819 w 11269336"/>
              <a:gd name="connsiteY166" fmla="*/ 2203822 h 2323145"/>
              <a:gd name="connsiteX167" fmla="*/ 4301210 w 11269336"/>
              <a:gd name="connsiteY167" fmla="*/ 2204456 h 2323145"/>
              <a:gd name="connsiteX168" fmla="*/ 4283095 w 11269336"/>
              <a:gd name="connsiteY168" fmla="*/ 2198177 h 2323145"/>
              <a:gd name="connsiteX169" fmla="*/ 4250119 w 11269336"/>
              <a:gd name="connsiteY169" fmla="*/ 2196342 h 2323145"/>
              <a:gd name="connsiteX170" fmla="*/ 4189203 w 11269336"/>
              <a:gd name="connsiteY170" fmla="*/ 2178994 h 2323145"/>
              <a:gd name="connsiteX171" fmla="*/ 4154035 w 11269336"/>
              <a:gd name="connsiteY171" fmla="*/ 2171950 h 2323145"/>
              <a:gd name="connsiteX172" fmla="*/ 4129569 w 11269336"/>
              <a:gd name="connsiteY172" fmla="*/ 2163850 h 2323145"/>
              <a:gd name="connsiteX173" fmla="*/ 4061250 w 11269336"/>
              <a:gd name="connsiteY173" fmla="*/ 2159236 h 2323145"/>
              <a:gd name="connsiteX174" fmla="*/ 3945480 w 11269336"/>
              <a:gd name="connsiteY174" fmla="*/ 2158279 h 2323145"/>
              <a:gd name="connsiteX175" fmla="*/ 3921468 w 11269336"/>
              <a:gd name="connsiteY175" fmla="*/ 2156588 h 2323145"/>
              <a:gd name="connsiteX176" fmla="*/ 3903348 w 11269336"/>
              <a:gd name="connsiteY176" fmla="*/ 2149220 h 2323145"/>
              <a:gd name="connsiteX177" fmla="*/ 3901342 w 11269336"/>
              <a:gd name="connsiteY177" fmla="*/ 2142355 h 2323145"/>
              <a:gd name="connsiteX178" fmla="*/ 3888539 w 11269336"/>
              <a:gd name="connsiteY178" fmla="*/ 2140476 h 2323145"/>
              <a:gd name="connsiteX179" fmla="*/ 3885662 w 11269336"/>
              <a:gd name="connsiteY179" fmla="*/ 2138740 h 2323145"/>
              <a:gd name="connsiteX180" fmla="*/ 3868627 w 11269336"/>
              <a:gd name="connsiteY180" fmla="*/ 2130023 h 2323145"/>
              <a:gd name="connsiteX181" fmla="*/ 3819177 w 11269336"/>
              <a:gd name="connsiteY181" fmla="*/ 2142111 h 2323145"/>
              <a:gd name="connsiteX182" fmla="*/ 3769100 w 11269336"/>
              <a:gd name="connsiteY182" fmla="*/ 2131731 h 2323145"/>
              <a:gd name="connsiteX183" fmla="*/ 3562752 w 11269336"/>
              <a:gd name="connsiteY183" fmla="*/ 2131785 h 2323145"/>
              <a:gd name="connsiteX184" fmla="*/ 3541402 w 11269336"/>
              <a:gd name="connsiteY184" fmla="*/ 2106821 h 2323145"/>
              <a:gd name="connsiteX185" fmla="*/ 3460591 w 11269336"/>
              <a:gd name="connsiteY185" fmla="*/ 2097951 h 2323145"/>
              <a:gd name="connsiteX186" fmla="*/ 3320348 w 11269336"/>
              <a:gd name="connsiteY186" fmla="*/ 2130191 h 2323145"/>
              <a:gd name="connsiteX187" fmla="*/ 3170922 w 11269336"/>
              <a:gd name="connsiteY187" fmla="*/ 2115957 h 2323145"/>
              <a:gd name="connsiteX188" fmla="*/ 3156256 w 11269336"/>
              <a:gd name="connsiteY188" fmla="*/ 2124773 h 2323145"/>
              <a:gd name="connsiteX189" fmla="*/ 3140298 w 11269336"/>
              <a:gd name="connsiteY189" fmla="*/ 2129182 h 2323145"/>
              <a:gd name="connsiteX190" fmla="*/ 3138514 w 11269336"/>
              <a:gd name="connsiteY190" fmla="*/ 2128069 h 2323145"/>
              <a:gd name="connsiteX191" fmla="*/ 3120467 w 11269336"/>
              <a:gd name="connsiteY191" fmla="*/ 2128281 h 2323145"/>
              <a:gd name="connsiteX192" fmla="*/ 3116175 w 11269336"/>
              <a:gd name="connsiteY192" fmla="*/ 2131633 h 2323145"/>
              <a:gd name="connsiteX193" fmla="*/ 3103685 w 11269336"/>
              <a:gd name="connsiteY193" fmla="*/ 2132814 h 2323145"/>
              <a:gd name="connsiteX194" fmla="*/ 3078794 w 11269336"/>
              <a:gd name="connsiteY194" fmla="*/ 2137935 h 2323145"/>
              <a:gd name="connsiteX195" fmla="*/ 3074407 w 11269336"/>
              <a:gd name="connsiteY195" fmla="*/ 2136274 h 2323145"/>
              <a:gd name="connsiteX196" fmla="*/ 3037285 w 11269336"/>
              <a:gd name="connsiteY196" fmla="*/ 2139919 h 2323145"/>
              <a:gd name="connsiteX197" fmla="*/ 3036901 w 11269336"/>
              <a:gd name="connsiteY197" fmla="*/ 2138726 h 2323145"/>
              <a:gd name="connsiteX198" fmla="*/ 3026996 w 11269336"/>
              <a:gd name="connsiteY198" fmla="*/ 2134322 h 2323145"/>
              <a:gd name="connsiteX199" fmla="*/ 3007772 w 11269336"/>
              <a:gd name="connsiteY199" fmla="*/ 2128742 h 2323145"/>
              <a:gd name="connsiteX200" fmla="*/ 2965030 w 11269336"/>
              <a:gd name="connsiteY200" fmla="*/ 2100494 h 2323145"/>
              <a:gd name="connsiteX201" fmla="*/ 2926342 w 11269336"/>
              <a:gd name="connsiteY201" fmla="*/ 2104155 h 2323145"/>
              <a:gd name="connsiteX202" fmla="*/ 2918608 w 11269336"/>
              <a:gd name="connsiteY202" fmla="*/ 2104215 h 2323145"/>
              <a:gd name="connsiteX203" fmla="*/ 2918475 w 11269336"/>
              <a:gd name="connsiteY203" fmla="*/ 2103937 h 2323145"/>
              <a:gd name="connsiteX204" fmla="*/ 2910360 w 11269336"/>
              <a:gd name="connsiteY204" fmla="*/ 2103444 h 2323145"/>
              <a:gd name="connsiteX205" fmla="*/ 2904507 w 11269336"/>
              <a:gd name="connsiteY205" fmla="*/ 2104326 h 2323145"/>
              <a:gd name="connsiteX206" fmla="*/ 2889503 w 11269336"/>
              <a:gd name="connsiteY206" fmla="*/ 2104443 h 2323145"/>
              <a:gd name="connsiteX207" fmla="*/ 2884480 w 11269336"/>
              <a:gd name="connsiteY207" fmla="*/ 2102626 h 2323145"/>
              <a:gd name="connsiteX208" fmla="*/ 2882689 w 11269336"/>
              <a:gd name="connsiteY208" fmla="*/ 2099228 h 2323145"/>
              <a:gd name="connsiteX209" fmla="*/ 2881291 w 11269336"/>
              <a:gd name="connsiteY209" fmla="*/ 2099618 h 2323145"/>
              <a:gd name="connsiteX210" fmla="*/ 2853979 w 11269336"/>
              <a:gd name="connsiteY210" fmla="*/ 2090388 h 2323145"/>
              <a:gd name="connsiteX211" fmla="*/ 2791790 w 11269336"/>
              <a:gd name="connsiteY211" fmla="*/ 2080332 h 2323145"/>
              <a:gd name="connsiteX212" fmla="*/ 2755844 w 11269336"/>
              <a:gd name="connsiteY212" fmla="*/ 2078874 h 2323145"/>
              <a:gd name="connsiteX213" fmla="*/ 2657742 w 11269336"/>
              <a:gd name="connsiteY213" fmla="*/ 2070179 h 2323145"/>
              <a:gd name="connsiteX214" fmla="*/ 2559549 w 11269336"/>
              <a:gd name="connsiteY214" fmla="*/ 2057873 h 2323145"/>
              <a:gd name="connsiteX215" fmla="*/ 2512054 w 11269336"/>
              <a:gd name="connsiteY215" fmla="*/ 2031671 h 2323145"/>
              <a:gd name="connsiteX216" fmla="*/ 2506437 w 11269336"/>
              <a:gd name="connsiteY216" fmla="*/ 2030918 h 2323145"/>
              <a:gd name="connsiteX217" fmla="*/ 2491752 w 11269336"/>
              <a:gd name="connsiteY217" fmla="*/ 2033906 h 2323145"/>
              <a:gd name="connsiteX218" fmla="*/ 2486338 w 11269336"/>
              <a:gd name="connsiteY218" fmla="*/ 2035862 h 2323145"/>
              <a:gd name="connsiteX219" fmla="*/ 2478186 w 11269336"/>
              <a:gd name="connsiteY219" fmla="*/ 2036953 h 2323145"/>
              <a:gd name="connsiteX220" fmla="*/ 2477950 w 11269336"/>
              <a:gd name="connsiteY220" fmla="*/ 2036715 h 2323145"/>
              <a:gd name="connsiteX221" fmla="*/ 2470381 w 11269336"/>
              <a:gd name="connsiteY221" fmla="*/ 2038256 h 2323145"/>
              <a:gd name="connsiteX222" fmla="*/ 2433781 w 11269336"/>
              <a:gd name="connsiteY222" fmla="*/ 2049140 h 2323145"/>
              <a:gd name="connsiteX223" fmla="*/ 2381172 w 11269336"/>
              <a:gd name="connsiteY223" fmla="*/ 2030645 h 2323145"/>
              <a:gd name="connsiteX224" fmla="*/ 2360198 w 11269336"/>
              <a:gd name="connsiteY224" fmla="*/ 2029059 h 2323145"/>
              <a:gd name="connsiteX225" fmla="*/ 2348815 w 11269336"/>
              <a:gd name="connsiteY225" fmla="*/ 2026798 h 2323145"/>
              <a:gd name="connsiteX226" fmla="*/ 2347988 w 11269336"/>
              <a:gd name="connsiteY226" fmla="*/ 2025745 h 2323145"/>
              <a:gd name="connsiteX227" fmla="*/ 2312920 w 11269336"/>
              <a:gd name="connsiteY227" fmla="*/ 2036311 h 2323145"/>
              <a:gd name="connsiteX228" fmla="*/ 2307986 w 11269336"/>
              <a:gd name="connsiteY228" fmla="*/ 2035583 h 2323145"/>
              <a:gd name="connsiteX229" fmla="*/ 2285481 w 11269336"/>
              <a:gd name="connsiteY229" fmla="*/ 2045197 h 2323145"/>
              <a:gd name="connsiteX230" fmla="*/ 2273666 w 11269336"/>
              <a:gd name="connsiteY230" fmla="*/ 2048710 h 2323145"/>
              <a:gd name="connsiteX231" fmla="*/ 2270719 w 11269336"/>
              <a:gd name="connsiteY231" fmla="*/ 2052702 h 2323145"/>
              <a:gd name="connsiteX232" fmla="*/ 2253080 w 11269336"/>
              <a:gd name="connsiteY232" fmla="*/ 2056363 h 2323145"/>
              <a:gd name="connsiteX233" fmla="*/ 2250906 w 11269336"/>
              <a:gd name="connsiteY233" fmla="*/ 2055654 h 2323145"/>
              <a:gd name="connsiteX234" fmla="*/ 2236905 w 11269336"/>
              <a:gd name="connsiteY234" fmla="*/ 2062882 h 2323145"/>
              <a:gd name="connsiteX235" fmla="*/ 2225830 w 11269336"/>
              <a:gd name="connsiteY235" fmla="*/ 2074027 h 2323145"/>
              <a:gd name="connsiteX236" fmla="*/ 2073776 w 11269336"/>
              <a:gd name="connsiteY236" fmla="*/ 2089244 h 2323145"/>
              <a:gd name="connsiteX237" fmla="*/ 1948256 w 11269336"/>
              <a:gd name="connsiteY237" fmla="*/ 2146616 h 2323145"/>
              <a:gd name="connsiteX238" fmla="*/ 1865582 w 11269336"/>
              <a:gd name="connsiteY238" fmla="*/ 2153738 h 2323145"/>
              <a:gd name="connsiteX239" fmla="*/ 1835210 w 11269336"/>
              <a:gd name="connsiteY239" fmla="*/ 2134244 h 2323145"/>
              <a:gd name="connsiteX240" fmla="*/ 1632661 w 11269336"/>
              <a:gd name="connsiteY240" fmla="*/ 2173882 h 2323145"/>
              <a:gd name="connsiteX241" fmla="*/ 1579590 w 11269336"/>
              <a:gd name="connsiteY241" fmla="*/ 2173680 h 2323145"/>
              <a:gd name="connsiteX242" fmla="*/ 1535601 w 11269336"/>
              <a:gd name="connsiteY242" fmla="*/ 2194590 h 2323145"/>
              <a:gd name="connsiteX243" fmla="*/ 1515594 w 11269336"/>
              <a:gd name="connsiteY243" fmla="*/ 2189622 h 2323145"/>
              <a:gd name="connsiteX244" fmla="*/ 1512113 w 11269336"/>
              <a:gd name="connsiteY244" fmla="*/ 2188534 h 2323145"/>
              <a:gd name="connsiteX245" fmla="*/ 1498838 w 11269336"/>
              <a:gd name="connsiteY245" fmla="*/ 2189213 h 2323145"/>
              <a:gd name="connsiteX246" fmla="*/ 1494279 w 11269336"/>
              <a:gd name="connsiteY246" fmla="*/ 2183112 h 2323145"/>
              <a:gd name="connsiteX247" fmla="*/ 1473714 w 11269336"/>
              <a:gd name="connsiteY247" fmla="*/ 2179625 h 2323145"/>
              <a:gd name="connsiteX248" fmla="*/ 1449503 w 11269336"/>
              <a:gd name="connsiteY248" fmla="*/ 2182633 h 2323145"/>
              <a:gd name="connsiteX249" fmla="*/ 1335495 w 11269336"/>
              <a:gd name="connsiteY249" fmla="*/ 2203940 h 2323145"/>
              <a:gd name="connsiteX250" fmla="*/ 1266687 w 11269336"/>
              <a:gd name="connsiteY250" fmla="*/ 2212688 h 2323145"/>
              <a:gd name="connsiteX251" fmla="*/ 1239614 w 11269336"/>
              <a:gd name="connsiteY251" fmla="*/ 2209727 h 2323145"/>
              <a:gd name="connsiteX252" fmla="*/ 1202436 w 11269336"/>
              <a:gd name="connsiteY252" fmla="*/ 2209817 h 2323145"/>
              <a:gd name="connsiteX253" fmla="*/ 1136097 w 11269336"/>
              <a:gd name="connsiteY253" fmla="*/ 2205112 h 2323145"/>
              <a:gd name="connsiteX254" fmla="*/ 1048229 w 11269336"/>
              <a:gd name="connsiteY254" fmla="*/ 2207249 h 2323145"/>
              <a:gd name="connsiteX255" fmla="*/ 988232 w 11269336"/>
              <a:gd name="connsiteY255" fmla="*/ 2235635 h 2323145"/>
              <a:gd name="connsiteX256" fmla="*/ 981959 w 11269336"/>
              <a:gd name="connsiteY256" fmla="*/ 2231607 h 2323145"/>
              <a:gd name="connsiteX257" fmla="*/ 938600 w 11269336"/>
              <a:gd name="connsiteY257" fmla="*/ 2238113 h 2323145"/>
              <a:gd name="connsiteX258" fmla="*/ 791788 w 11269336"/>
              <a:gd name="connsiteY258" fmla="*/ 2293224 h 2323145"/>
              <a:gd name="connsiteX259" fmla="*/ 706914 w 11269336"/>
              <a:gd name="connsiteY259" fmla="*/ 2305046 h 2323145"/>
              <a:gd name="connsiteX260" fmla="*/ 675971 w 11269336"/>
              <a:gd name="connsiteY260" fmla="*/ 2304030 h 2323145"/>
              <a:gd name="connsiteX261" fmla="*/ 624180 w 11269336"/>
              <a:gd name="connsiteY261" fmla="*/ 2302650 h 2323145"/>
              <a:gd name="connsiteX262" fmla="*/ 583453 w 11269336"/>
              <a:gd name="connsiteY262" fmla="*/ 2288788 h 2323145"/>
              <a:gd name="connsiteX263" fmla="*/ 540946 w 11269336"/>
              <a:gd name="connsiteY263" fmla="*/ 2292721 h 2323145"/>
              <a:gd name="connsiteX264" fmla="*/ 533680 w 11269336"/>
              <a:gd name="connsiteY264" fmla="*/ 2310233 h 2323145"/>
              <a:gd name="connsiteX265" fmla="*/ 487366 w 11269336"/>
              <a:gd name="connsiteY265" fmla="*/ 2309053 h 2323145"/>
              <a:gd name="connsiteX266" fmla="*/ 416820 w 11269336"/>
              <a:gd name="connsiteY266" fmla="*/ 2305443 h 2323145"/>
              <a:gd name="connsiteX267" fmla="*/ 376805 w 11269336"/>
              <a:gd name="connsiteY267" fmla="*/ 2307647 h 2323145"/>
              <a:gd name="connsiteX268" fmla="*/ 266777 w 11269336"/>
              <a:gd name="connsiteY268" fmla="*/ 2309012 h 2323145"/>
              <a:gd name="connsiteX269" fmla="*/ 156013 w 11269336"/>
              <a:gd name="connsiteY269" fmla="*/ 2306832 h 2323145"/>
              <a:gd name="connsiteX270" fmla="*/ 87258 w 11269336"/>
              <a:gd name="connsiteY270" fmla="*/ 2285511 h 2323145"/>
              <a:gd name="connsiteX271" fmla="*/ 23798 w 11269336"/>
              <a:gd name="connsiteY271" fmla="*/ 2281822 h 2323145"/>
              <a:gd name="connsiteX272" fmla="*/ 0 w 11269336"/>
              <a:gd name="connsiteY272" fmla="*/ 2285369 h 2323145"/>
              <a:gd name="connsiteX273" fmla="*/ 0 w 11269336"/>
              <a:gd name="connsiteY27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092476 w 11269336"/>
              <a:gd name="connsiteY139" fmla="*/ 2100737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60738 w 11269336"/>
              <a:gd name="connsiteY140" fmla="*/ 208327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320348 w 11269336"/>
              <a:gd name="connsiteY185" fmla="*/ 2130191 h 2323145"/>
              <a:gd name="connsiteX186" fmla="*/ 3170922 w 11269336"/>
              <a:gd name="connsiteY186" fmla="*/ 2115957 h 2323145"/>
              <a:gd name="connsiteX187" fmla="*/ 3156256 w 11269336"/>
              <a:gd name="connsiteY187" fmla="*/ 2124773 h 2323145"/>
              <a:gd name="connsiteX188" fmla="*/ 3140298 w 11269336"/>
              <a:gd name="connsiteY188" fmla="*/ 2129182 h 2323145"/>
              <a:gd name="connsiteX189" fmla="*/ 3138514 w 11269336"/>
              <a:gd name="connsiteY189" fmla="*/ 2128069 h 2323145"/>
              <a:gd name="connsiteX190" fmla="*/ 3120467 w 11269336"/>
              <a:gd name="connsiteY190" fmla="*/ 2128281 h 2323145"/>
              <a:gd name="connsiteX191" fmla="*/ 3116175 w 11269336"/>
              <a:gd name="connsiteY191" fmla="*/ 2131633 h 2323145"/>
              <a:gd name="connsiteX192" fmla="*/ 3103685 w 11269336"/>
              <a:gd name="connsiteY192" fmla="*/ 2132814 h 2323145"/>
              <a:gd name="connsiteX193" fmla="*/ 3078794 w 11269336"/>
              <a:gd name="connsiteY193" fmla="*/ 2137935 h 2323145"/>
              <a:gd name="connsiteX194" fmla="*/ 3074407 w 11269336"/>
              <a:gd name="connsiteY194" fmla="*/ 2136274 h 2323145"/>
              <a:gd name="connsiteX195" fmla="*/ 3037285 w 11269336"/>
              <a:gd name="connsiteY195" fmla="*/ 2139919 h 2323145"/>
              <a:gd name="connsiteX196" fmla="*/ 3036901 w 11269336"/>
              <a:gd name="connsiteY196" fmla="*/ 2138726 h 2323145"/>
              <a:gd name="connsiteX197" fmla="*/ 3026996 w 11269336"/>
              <a:gd name="connsiteY197" fmla="*/ 2134322 h 2323145"/>
              <a:gd name="connsiteX198" fmla="*/ 3007772 w 11269336"/>
              <a:gd name="connsiteY198" fmla="*/ 2128742 h 2323145"/>
              <a:gd name="connsiteX199" fmla="*/ 2965030 w 11269336"/>
              <a:gd name="connsiteY199" fmla="*/ 2100494 h 2323145"/>
              <a:gd name="connsiteX200" fmla="*/ 2926342 w 11269336"/>
              <a:gd name="connsiteY200" fmla="*/ 2104155 h 2323145"/>
              <a:gd name="connsiteX201" fmla="*/ 2918608 w 11269336"/>
              <a:gd name="connsiteY201" fmla="*/ 2104215 h 2323145"/>
              <a:gd name="connsiteX202" fmla="*/ 2918475 w 11269336"/>
              <a:gd name="connsiteY202" fmla="*/ 2103937 h 2323145"/>
              <a:gd name="connsiteX203" fmla="*/ 2910360 w 11269336"/>
              <a:gd name="connsiteY203" fmla="*/ 2103444 h 2323145"/>
              <a:gd name="connsiteX204" fmla="*/ 2904507 w 11269336"/>
              <a:gd name="connsiteY204" fmla="*/ 2104326 h 2323145"/>
              <a:gd name="connsiteX205" fmla="*/ 2889503 w 11269336"/>
              <a:gd name="connsiteY205" fmla="*/ 2104443 h 2323145"/>
              <a:gd name="connsiteX206" fmla="*/ 2884480 w 11269336"/>
              <a:gd name="connsiteY206" fmla="*/ 2102626 h 2323145"/>
              <a:gd name="connsiteX207" fmla="*/ 2882689 w 11269336"/>
              <a:gd name="connsiteY207" fmla="*/ 2099228 h 2323145"/>
              <a:gd name="connsiteX208" fmla="*/ 2881291 w 11269336"/>
              <a:gd name="connsiteY208" fmla="*/ 2099618 h 2323145"/>
              <a:gd name="connsiteX209" fmla="*/ 2853979 w 11269336"/>
              <a:gd name="connsiteY209" fmla="*/ 2090388 h 2323145"/>
              <a:gd name="connsiteX210" fmla="*/ 2791790 w 11269336"/>
              <a:gd name="connsiteY210" fmla="*/ 2080332 h 2323145"/>
              <a:gd name="connsiteX211" fmla="*/ 2755844 w 11269336"/>
              <a:gd name="connsiteY211" fmla="*/ 2078874 h 2323145"/>
              <a:gd name="connsiteX212" fmla="*/ 2657742 w 11269336"/>
              <a:gd name="connsiteY212" fmla="*/ 2070179 h 2323145"/>
              <a:gd name="connsiteX213" fmla="*/ 2559549 w 11269336"/>
              <a:gd name="connsiteY213" fmla="*/ 2057873 h 2323145"/>
              <a:gd name="connsiteX214" fmla="*/ 2512054 w 11269336"/>
              <a:gd name="connsiteY214" fmla="*/ 2031671 h 2323145"/>
              <a:gd name="connsiteX215" fmla="*/ 2506437 w 11269336"/>
              <a:gd name="connsiteY215" fmla="*/ 2030918 h 2323145"/>
              <a:gd name="connsiteX216" fmla="*/ 2491752 w 11269336"/>
              <a:gd name="connsiteY216" fmla="*/ 2033906 h 2323145"/>
              <a:gd name="connsiteX217" fmla="*/ 2486338 w 11269336"/>
              <a:gd name="connsiteY217" fmla="*/ 2035862 h 2323145"/>
              <a:gd name="connsiteX218" fmla="*/ 2478186 w 11269336"/>
              <a:gd name="connsiteY218" fmla="*/ 2036953 h 2323145"/>
              <a:gd name="connsiteX219" fmla="*/ 2477950 w 11269336"/>
              <a:gd name="connsiteY219" fmla="*/ 2036715 h 2323145"/>
              <a:gd name="connsiteX220" fmla="*/ 2470381 w 11269336"/>
              <a:gd name="connsiteY220" fmla="*/ 2038256 h 2323145"/>
              <a:gd name="connsiteX221" fmla="*/ 2433781 w 11269336"/>
              <a:gd name="connsiteY221" fmla="*/ 2049140 h 2323145"/>
              <a:gd name="connsiteX222" fmla="*/ 2381172 w 11269336"/>
              <a:gd name="connsiteY222" fmla="*/ 2030645 h 2323145"/>
              <a:gd name="connsiteX223" fmla="*/ 2360198 w 11269336"/>
              <a:gd name="connsiteY223" fmla="*/ 2029059 h 2323145"/>
              <a:gd name="connsiteX224" fmla="*/ 2348815 w 11269336"/>
              <a:gd name="connsiteY224" fmla="*/ 2026798 h 2323145"/>
              <a:gd name="connsiteX225" fmla="*/ 2347988 w 11269336"/>
              <a:gd name="connsiteY225" fmla="*/ 2025745 h 2323145"/>
              <a:gd name="connsiteX226" fmla="*/ 2312920 w 11269336"/>
              <a:gd name="connsiteY226" fmla="*/ 2036311 h 2323145"/>
              <a:gd name="connsiteX227" fmla="*/ 2307986 w 11269336"/>
              <a:gd name="connsiteY227" fmla="*/ 2035583 h 2323145"/>
              <a:gd name="connsiteX228" fmla="*/ 2285481 w 11269336"/>
              <a:gd name="connsiteY228" fmla="*/ 2045197 h 2323145"/>
              <a:gd name="connsiteX229" fmla="*/ 2273666 w 11269336"/>
              <a:gd name="connsiteY229" fmla="*/ 2048710 h 2323145"/>
              <a:gd name="connsiteX230" fmla="*/ 2270719 w 11269336"/>
              <a:gd name="connsiteY230" fmla="*/ 2052702 h 2323145"/>
              <a:gd name="connsiteX231" fmla="*/ 2253080 w 11269336"/>
              <a:gd name="connsiteY231" fmla="*/ 2056363 h 2323145"/>
              <a:gd name="connsiteX232" fmla="*/ 2250906 w 11269336"/>
              <a:gd name="connsiteY232" fmla="*/ 2055654 h 2323145"/>
              <a:gd name="connsiteX233" fmla="*/ 2236905 w 11269336"/>
              <a:gd name="connsiteY233" fmla="*/ 2062882 h 2323145"/>
              <a:gd name="connsiteX234" fmla="*/ 2225830 w 11269336"/>
              <a:gd name="connsiteY234" fmla="*/ 2074027 h 2323145"/>
              <a:gd name="connsiteX235" fmla="*/ 2073776 w 11269336"/>
              <a:gd name="connsiteY235" fmla="*/ 2089244 h 2323145"/>
              <a:gd name="connsiteX236" fmla="*/ 1948256 w 11269336"/>
              <a:gd name="connsiteY236" fmla="*/ 2146616 h 2323145"/>
              <a:gd name="connsiteX237" fmla="*/ 1865582 w 11269336"/>
              <a:gd name="connsiteY237" fmla="*/ 2153738 h 2323145"/>
              <a:gd name="connsiteX238" fmla="*/ 1835210 w 11269336"/>
              <a:gd name="connsiteY238" fmla="*/ 2134244 h 2323145"/>
              <a:gd name="connsiteX239" fmla="*/ 1632661 w 11269336"/>
              <a:gd name="connsiteY239" fmla="*/ 2173882 h 2323145"/>
              <a:gd name="connsiteX240" fmla="*/ 1579590 w 11269336"/>
              <a:gd name="connsiteY240" fmla="*/ 2173680 h 2323145"/>
              <a:gd name="connsiteX241" fmla="*/ 1535601 w 11269336"/>
              <a:gd name="connsiteY241" fmla="*/ 2194590 h 2323145"/>
              <a:gd name="connsiteX242" fmla="*/ 1515594 w 11269336"/>
              <a:gd name="connsiteY242" fmla="*/ 2189622 h 2323145"/>
              <a:gd name="connsiteX243" fmla="*/ 1512113 w 11269336"/>
              <a:gd name="connsiteY243" fmla="*/ 2188534 h 2323145"/>
              <a:gd name="connsiteX244" fmla="*/ 1498838 w 11269336"/>
              <a:gd name="connsiteY244" fmla="*/ 2189213 h 2323145"/>
              <a:gd name="connsiteX245" fmla="*/ 1494279 w 11269336"/>
              <a:gd name="connsiteY245" fmla="*/ 2183112 h 2323145"/>
              <a:gd name="connsiteX246" fmla="*/ 1473714 w 11269336"/>
              <a:gd name="connsiteY246" fmla="*/ 2179625 h 2323145"/>
              <a:gd name="connsiteX247" fmla="*/ 1449503 w 11269336"/>
              <a:gd name="connsiteY247" fmla="*/ 2182633 h 2323145"/>
              <a:gd name="connsiteX248" fmla="*/ 1335495 w 11269336"/>
              <a:gd name="connsiteY248" fmla="*/ 2203940 h 2323145"/>
              <a:gd name="connsiteX249" fmla="*/ 1266687 w 11269336"/>
              <a:gd name="connsiteY249" fmla="*/ 2212688 h 2323145"/>
              <a:gd name="connsiteX250" fmla="*/ 1239614 w 11269336"/>
              <a:gd name="connsiteY250" fmla="*/ 2209727 h 2323145"/>
              <a:gd name="connsiteX251" fmla="*/ 1202436 w 11269336"/>
              <a:gd name="connsiteY251" fmla="*/ 2209817 h 2323145"/>
              <a:gd name="connsiteX252" fmla="*/ 1136097 w 11269336"/>
              <a:gd name="connsiteY252" fmla="*/ 2205112 h 2323145"/>
              <a:gd name="connsiteX253" fmla="*/ 1048229 w 11269336"/>
              <a:gd name="connsiteY253" fmla="*/ 2207249 h 2323145"/>
              <a:gd name="connsiteX254" fmla="*/ 988232 w 11269336"/>
              <a:gd name="connsiteY254" fmla="*/ 2235635 h 2323145"/>
              <a:gd name="connsiteX255" fmla="*/ 981959 w 11269336"/>
              <a:gd name="connsiteY255" fmla="*/ 2231607 h 2323145"/>
              <a:gd name="connsiteX256" fmla="*/ 938600 w 11269336"/>
              <a:gd name="connsiteY256" fmla="*/ 2238113 h 2323145"/>
              <a:gd name="connsiteX257" fmla="*/ 791788 w 11269336"/>
              <a:gd name="connsiteY257" fmla="*/ 2293224 h 2323145"/>
              <a:gd name="connsiteX258" fmla="*/ 706914 w 11269336"/>
              <a:gd name="connsiteY258" fmla="*/ 2305046 h 2323145"/>
              <a:gd name="connsiteX259" fmla="*/ 675971 w 11269336"/>
              <a:gd name="connsiteY259" fmla="*/ 2304030 h 2323145"/>
              <a:gd name="connsiteX260" fmla="*/ 624180 w 11269336"/>
              <a:gd name="connsiteY260" fmla="*/ 2302650 h 2323145"/>
              <a:gd name="connsiteX261" fmla="*/ 583453 w 11269336"/>
              <a:gd name="connsiteY261" fmla="*/ 2288788 h 2323145"/>
              <a:gd name="connsiteX262" fmla="*/ 540946 w 11269336"/>
              <a:gd name="connsiteY262" fmla="*/ 2292721 h 2323145"/>
              <a:gd name="connsiteX263" fmla="*/ 533680 w 11269336"/>
              <a:gd name="connsiteY263" fmla="*/ 2310233 h 2323145"/>
              <a:gd name="connsiteX264" fmla="*/ 487366 w 11269336"/>
              <a:gd name="connsiteY264" fmla="*/ 2309053 h 2323145"/>
              <a:gd name="connsiteX265" fmla="*/ 416820 w 11269336"/>
              <a:gd name="connsiteY265" fmla="*/ 2305443 h 2323145"/>
              <a:gd name="connsiteX266" fmla="*/ 376805 w 11269336"/>
              <a:gd name="connsiteY266" fmla="*/ 2307647 h 2323145"/>
              <a:gd name="connsiteX267" fmla="*/ 266777 w 11269336"/>
              <a:gd name="connsiteY267" fmla="*/ 2309012 h 2323145"/>
              <a:gd name="connsiteX268" fmla="*/ 156013 w 11269336"/>
              <a:gd name="connsiteY268" fmla="*/ 2306832 h 2323145"/>
              <a:gd name="connsiteX269" fmla="*/ 87258 w 11269336"/>
              <a:gd name="connsiteY269" fmla="*/ 2285511 h 2323145"/>
              <a:gd name="connsiteX270" fmla="*/ 23798 w 11269336"/>
              <a:gd name="connsiteY270" fmla="*/ 2281822 h 2323145"/>
              <a:gd name="connsiteX271" fmla="*/ 0 w 11269336"/>
              <a:gd name="connsiteY271" fmla="*/ 2285369 h 2323145"/>
              <a:gd name="connsiteX272" fmla="*/ 0 w 11269336"/>
              <a:gd name="connsiteY27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460591 w 11269336"/>
              <a:gd name="connsiteY184" fmla="*/ 2097951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1048229 w 11269336"/>
              <a:gd name="connsiteY252" fmla="*/ 2207249 h 2323145"/>
              <a:gd name="connsiteX253" fmla="*/ 988232 w 11269336"/>
              <a:gd name="connsiteY253" fmla="*/ 2235635 h 2323145"/>
              <a:gd name="connsiteX254" fmla="*/ 981959 w 11269336"/>
              <a:gd name="connsiteY254" fmla="*/ 2231607 h 2323145"/>
              <a:gd name="connsiteX255" fmla="*/ 938600 w 11269336"/>
              <a:gd name="connsiteY255" fmla="*/ 2238113 h 2323145"/>
              <a:gd name="connsiteX256" fmla="*/ 791788 w 11269336"/>
              <a:gd name="connsiteY256" fmla="*/ 2293224 h 2323145"/>
              <a:gd name="connsiteX257" fmla="*/ 706914 w 11269336"/>
              <a:gd name="connsiteY257" fmla="*/ 2305046 h 2323145"/>
              <a:gd name="connsiteX258" fmla="*/ 675971 w 11269336"/>
              <a:gd name="connsiteY258" fmla="*/ 2304030 h 2323145"/>
              <a:gd name="connsiteX259" fmla="*/ 624180 w 11269336"/>
              <a:gd name="connsiteY259" fmla="*/ 2302650 h 2323145"/>
              <a:gd name="connsiteX260" fmla="*/ 583453 w 11269336"/>
              <a:gd name="connsiteY260" fmla="*/ 2288788 h 2323145"/>
              <a:gd name="connsiteX261" fmla="*/ 540946 w 11269336"/>
              <a:gd name="connsiteY261" fmla="*/ 2292721 h 2323145"/>
              <a:gd name="connsiteX262" fmla="*/ 533680 w 11269336"/>
              <a:gd name="connsiteY262" fmla="*/ 2310233 h 2323145"/>
              <a:gd name="connsiteX263" fmla="*/ 487366 w 11269336"/>
              <a:gd name="connsiteY263" fmla="*/ 2309053 h 2323145"/>
              <a:gd name="connsiteX264" fmla="*/ 416820 w 11269336"/>
              <a:gd name="connsiteY264" fmla="*/ 2305443 h 2323145"/>
              <a:gd name="connsiteX265" fmla="*/ 376805 w 11269336"/>
              <a:gd name="connsiteY265" fmla="*/ 2307647 h 2323145"/>
              <a:gd name="connsiteX266" fmla="*/ 266777 w 11269336"/>
              <a:gd name="connsiteY266" fmla="*/ 2309012 h 2323145"/>
              <a:gd name="connsiteX267" fmla="*/ 156013 w 11269336"/>
              <a:gd name="connsiteY267" fmla="*/ 2306832 h 2323145"/>
              <a:gd name="connsiteX268" fmla="*/ 87258 w 11269336"/>
              <a:gd name="connsiteY268" fmla="*/ 2285511 h 2323145"/>
              <a:gd name="connsiteX269" fmla="*/ 23798 w 11269336"/>
              <a:gd name="connsiteY269" fmla="*/ 2281822 h 2323145"/>
              <a:gd name="connsiteX270" fmla="*/ 0 w 11269336"/>
              <a:gd name="connsiteY270" fmla="*/ 2285369 h 2323145"/>
              <a:gd name="connsiteX271" fmla="*/ 0 w 11269336"/>
              <a:gd name="connsiteY27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335495 w 11269336"/>
              <a:gd name="connsiteY247" fmla="*/ 2203940 h 2323145"/>
              <a:gd name="connsiteX248" fmla="*/ 1266687 w 11269336"/>
              <a:gd name="connsiteY248" fmla="*/ 2212688 h 2323145"/>
              <a:gd name="connsiteX249" fmla="*/ 1239614 w 11269336"/>
              <a:gd name="connsiteY249" fmla="*/ 2209727 h 2323145"/>
              <a:gd name="connsiteX250" fmla="*/ 1202436 w 11269336"/>
              <a:gd name="connsiteY250" fmla="*/ 2209817 h 2323145"/>
              <a:gd name="connsiteX251" fmla="*/ 1136097 w 11269336"/>
              <a:gd name="connsiteY251" fmla="*/ 2205112 h 2323145"/>
              <a:gd name="connsiteX252" fmla="*/ 988232 w 11269336"/>
              <a:gd name="connsiteY252" fmla="*/ 2235635 h 2323145"/>
              <a:gd name="connsiteX253" fmla="*/ 981959 w 11269336"/>
              <a:gd name="connsiteY253" fmla="*/ 2231607 h 2323145"/>
              <a:gd name="connsiteX254" fmla="*/ 938600 w 11269336"/>
              <a:gd name="connsiteY254" fmla="*/ 2238113 h 2323145"/>
              <a:gd name="connsiteX255" fmla="*/ 791788 w 11269336"/>
              <a:gd name="connsiteY255" fmla="*/ 2293224 h 2323145"/>
              <a:gd name="connsiteX256" fmla="*/ 706914 w 11269336"/>
              <a:gd name="connsiteY256" fmla="*/ 2305046 h 2323145"/>
              <a:gd name="connsiteX257" fmla="*/ 675971 w 11269336"/>
              <a:gd name="connsiteY257" fmla="*/ 2304030 h 2323145"/>
              <a:gd name="connsiteX258" fmla="*/ 624180 w 11269336"/>
              <a:gd name="connsiteY258" fmla="*/ 2302650 h 2323145"/>
              <a:gd name="connsiteX259" fmla="*/ 583453 w 11269336"/>
              <a:gd name="connsiteY259" fmla="*/ 2288788 h 2323145"/>
              <a:gd name="connsiteX260" fmla="*/ 540946 w 11269336"/>
              <a:gd name="connsiteY260" fmla="*/ 2292721 h 2323145"/>
              <a:gd name="connsiteX261" fmla="*/ 533680 w 11269336"/>
              <a:gd name="connsiteY261" fmla="*/ 2310233 h 2323145"/>
              <a:gd name="connsiteX262" fmla="*/ 487366 w 11269336"/>
              <a:gd name="connsiteY262" fmla="*/ 2309053 h 2323145"/>
              <a:gd name="connsiteX263" fmla="*/ 416820 w 11269336"/>
              <a:gd name="connsiteY263" fmla="*/ 2305443 h 2323145"/>
              <a:gd name="connsiteX264" fmla="*/ 376805 w 11269336"/>
              <a:gd name="connsiteY264" fmla="*/ 2307647 h 2323145"/>
              <a:gd name="connsiteX265" fmla="*/ 266777 w 11269336"/>
              <a:gd name="connsiteY265" fmla="*/ 2309012 h 2323145"/>
              <a:gd name="connsiteX266" fmla="*/ 156013 w 11269336"/>
              <a:gd name="connsiteY266" fmla="*/ 2306832 h 2323145"/>
              <a:gd name="connsiteX267" fmla="*/ 87258 w 11269336"/>
              <a:gd name="connsiteY267" fmla="*/ 2285511 h 2323145"/>
              <a:gd name="connsiteX268" fmla="*/ 23798 w 11269336"/>
              <a:gd name="connsiteY268" fmla="*/ 2281822 h 2323145"/>
              <a:gd name="connsiteX269" fmla="*/ 0 w 11269336"/>
              <a:gd name="connsiteY269" fmla="*/ 2285369 h 2323145"/>
              <a:gd name="connsiteX270" fmla="*/ 0 w 11269336"/>
              <a:gd name="connsiteY27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218531 w 11269336"/>
              <a:gd name="connsiteY54" fmla="*/ 1107622 h 2323145"/>
              <a:gd name="connsiteX55" fmla="*/ 8197391 w 11269336"/>
              <a:gd name="connsiteY55" fmla="*/ 1107746 h 2323145"/>
              <a:gd name="connsiteX56" fmla="*/ 8081474 w 11269336"/>
              <a:gd name="connsiteY56" fmla="*/ 1130125 h 2323145"/>
              <a:gd name="connsiteX57" fmla="*/ 8053585 w 11269336"/>
              <a:gd name="connsiteY57" fmla="*/ 1129169 h 2323145"/>
              <a:gd name="connsiteX58" fmla="*/ 8038422 w 11269336"/>
              <a:gd name="connsiteY58" fmla="*/ 1119092 h 2323145"/>
              <a:gd name="connsiteX59" fmla="*/ 8029450 w 11269336"/>
              <a:gd name="connsiteY59" fmla="*/ 1125592 h 2323145"/>
              <a:gd name="connsiteX60" fmla="*/ 7959552 w 11269336"/>
              <a:gd name="connsiteY60" fmla="*/ 1140188 h 2323145"/>
              <a:gd name="connsiteX61" fmla="*/ 7914188 w 11269336"/>
              <a:gd name="connsiteY61" fmla="*/ 1150862 h 2323145"/>
              <a:gd name="connsiteX62" fmla="*/ 7914918 w 11269336"/>
              <a:gd name="connsiteY62" fmla="*/ 1168758 h 2323145"/>
              <a:gd name="connsiteX63" fmla="*/ 7875510 w 11269336"/>
              <a:gd name="connsiteY63" fmla="*/ 1183153 h 2323145"/>
              <a:gd name="connsiteX64" fmla="*/ 7829932 w 11269336"/>
              <a:gd name="connsiteY64" fmla="*/ 1180782 h 2323145"/>
              <a:gd name="connsiteX65" fmla="*/ 7779182 w 11269336"/>
              <a:gd name="connsiteY65" fmla="*/ 1192665 h 2323145"/>
              <a:gd name="connsiteX66" fmla="*/ 7748774 w 11269336"/>
              <a:gd name="connsiteY66" fmla="*/ 1199586 h 2323145"/>
              <a:gd name="connsiteX67" fmla="*/ 7671846 w 11269336"/>
              <a:gd name="connsiteY67" fmla="*/ 1231966 h 2323145"/>
              <a:gd name="connsiteX68" fmla="*/ 7554146 w 11269336"/>
              <a:gd name="connsiteY68" fmla="*/ 1319748 h 2323145"/>
              <a:gd name="connsiteX69" fmla="*/ 7515052 w 11269336"/>
              <a:gd name="connsiteY69" fmla="*/ 1336718 h 2323145"/>
              <a:gd name="connsiteX70" fmla="*/ 7507193 w 11269336"/>
              <a:gd name="connsiteY70" fmla="*/ 1334617 h 2323145"/>
              <a:gd name="connsiteX71" fmla="*/ 7461694 w 11269336"/>
              <a:gd name="connsiteY71" fmla="*/ 1375866 h 2323145"/>
              <a:gd name="connsiteX72" fmla="*/ 7377571 w 11269336"/>
              <a:gd name="connsiteY72" fmla="*/ 1400128 h 2323145"/>
              <a:gd name="connsiteX73" fmla="*/ 7311261 w 11269336"/>
              <a:gd name="connsiteY73" fmla="*/ 1412652 h 2323145"/>
              <a:gd name="connsiteX74" fmla="*/ 7275307 w 11269336"/>
              <a:gd name="connsiteY74" fmla="*/ 1422171 h 2323145"/>
              <a:gd name="connsiteX75" fmla="*/ 7247783 w 11269336"/>
              <a:gd name="connsiteY75" fmla="*/ 1426330 h 2323145"/>
              <a:gd name="connsiteX76" fmla="*/ 7185047 w 11269336"/>
              <a:gd name="connsiteY76" fmla="*/ 1451812 h 2323145"/>
              <a:gd name="connsiteX77" fmla="*/ 7084117 w 11269336"/>
              <a:gd name="connsiteY77" fmla="*/ 1500281 h 2323145"/>
              <a:gd name="connsiteX78" fmla="*/ 7062011 w 11269336"/>
              <a:gd name="connsiteY78" fmla="*/ 1509183 h 2323145"/>
              <a:gd name="connsiteX79" fmla="*/ 7040555 w 11269336"/>
              <a:gd name="connsiteY79" fmla="*/ 1511207 h 2323145"/>
              <a:gd name="connsiteX80" fmla="*/ 7033438 w 11269336"/>
              <a:gd name="connsiteY80" fmla="*/ 1506772 h 2323145"/>
              <a:gd name="connsiteX81" fmla="*/ 7020886 w 11269336"/>
              <a:gd name="connsiteY81" fmla="*/ 1510764 h 2323145"/>
              <a:gd name="connsiteX82" fmla="*/ 7017033 w 11269336"/>
              <a:gd name="connsiteY82" fmla="*/ 1510650 h 2323145"/>
              <a:gd name="connsiteX83" fmla="*/ 6995460 w 11269336"/>
              <a:gd name="connsiteY83" fmla="*/ 1511173 h 2323145"/>
              <a:gd name="connsiteX84" fmla="*/ 6962144 w 11269336"/>
              <a:gd name="connsiteY84" fmla="*/ 1541508 h 2323145"/>
              <a:gd name="connsiteX85" fmla="*/ 6910674 w 11269336"/>
              <a:gd name="connsiteY85" fmla="*/ 1554793 h 2323145"/>
              <a:gd name="connsiteX86" fmla="*/ 6732152 w 11269336"/>
              <a:gd name="connsiteY86" fmla="*/ 1642538 h 2323145"/>
              <a:gd name="connsiteX87" fmla="*/ 6694106 w 11269336"/>
              <a:gd name="connsiteY87" fmla="*/ 1632377 h 2323145"/>
              <a:gd name="connsiteX88" fmla="*/ 6617223 w 11269336"/>
              <a:gd name="connsiteY88" fmla="*/ 1659889 h 2323145"/>
              <a:gd name="connsiteX89" fmla="*/ 6521138 w 11269336"/>
              <a:gd name="connsiteY89" fmla="*/ 1744340 h 2323145"/>
              <a:gd name="connsiteX90" fmla="*/ 6380677 w 11269336"/>
              <a:gd name="connsiteY90" fmla="*/ 1796883 h 2323145"/>
              <a:gd name="connsiteX91" fmla="*/ 6374897 w 11269336"/>
              <a:gd name="connsiteY91" fmla="*/ 1809910 h 2323145"/>
              <a:gd name="connsiteX92" fmla="*/ 6364545 w 11269336"/>
              <a:gd name="connsiteY92" fmla="*/ 1820090 h 2323145"/>
              <a:gd name="connsiteX93" fmla="*/ 6362126 w 11269336"/>
              <a:gd name="connsiteY93" fmla="*/ 1819991 h 2323145"/>
              <a:gd name="connsiteX94" fmla="*/ 6346673 w 11269336"/>
              <a:gd name="connsiteY94" fmla="*/ 1827824 h 2323145"/>
              <a:gd name="connsiteX95" fmla="*/ 6345588 w 11269336"/>
              <a:gd name="connsiteY95" fmla="*/ 1832232 h 2323145"/>
              <a:gd name="connsiteX96" fmla="*/ 6335708 w 11269336"/>
              <a:gd name="connsiteY96" fmla="*/ 1838451 h 2323145"/>
              <a:gd name="connsiteX97" fmla="*/ 6318182 w 11269336"/>
              <a:gd name="connsiteY97" fmla="*/ 1852975 h 2323145"/>
              <a:gd name="connsiteX98" fmla="*/ 6313084 w 11269336"/>
              <a:gd name="connsiteY98" fmla="*/ 1853561 h 2323145"/>
              <a:gd name="connsiteX99" fmla="*/ 6283816 w 11269336"/>
              <a:gd name="connsiteY99" fmla="*/ 1872148 h 2323145"/>
              <a:gd name="connsiteX100" fmla="*/ 6282550 w 11269336"/>
              <a:gd name="connsiteY100" fmla="*/ 1871392 h 2323145"/>
              <a:gd name="connsiteX101" fmla="*/ 6270527 w 11269336"/>
              <a:gd name="connsiteY101" fmla="*/ 1872208 h 2323145"/>
              <a:gd name="connsiteX102" fmla="*/ 6249518 w 11269336"/>
              <a:gd name="connsiteY102" fmla="*/ 1876079 h 2323145"/>
              <a:gd name="connsiteX103" fmla="*/ 6190386 w 11269336"/>
              <a:gd name="connsiteY103" fmla="*/ 1872478 h 2323145"/>
              <a:gd name="connsiteX104" fmla="*/ 6159777 w 11269336"/>
              <a:gd name="connsiteY104" fmla="*/ 1891745 h 2323145"/>
              <a:gd name="connsiteX105" fmla="*/ 6153131 w 11269336"/>
              <a:gd name="connsiteY105" fmla="*/ 1895079 h 2323145"/>
              <a:gd name="connsiteX106" fmla="*/ 6152798 w 11269336"/>
              <a:gd name="connsiteY106" fmla="*/ 1894920 h 2323145"/>
              <a:gd name="connsiteX107" fmla="*/ 6145388 w 11269336"/>
              <a:gd name="connsiteY107" fmla="*/ 1897990 h 2323145"/>
              <a:gd name="connsiteX108" fmla="*/ 6141014 w 11269336"/>
              <a:gd name="connsiteY108" fmla="*/ 1901155 h 2323145"/>
              <a:gd name="connsiteX109" fmla="*/ 6128122 w 11269336"/>
              <a:gd name="connsiteY109" fmla="*/ 1907623 h 2323145"/>
              <a:gd name="connsiteX110" fmla="*/ 6122351 w 11269336"/>
              <a:gd name="connsiteY110" fmla="*/ 1908359 h 2323145"/>
              <a:gd name="connsiteX111" fmla="*/ 6064750 w 11269336"/>
              <a:gd name="connsiteY111" fmla="*/ 1896394 h 2323145"/>
              <a:gd name="connsiteX112" fmla="*/ 5964230 w 11269336"/>
              <a:gd name="connsiteY112" fmla="*/ 1910038 h 2323145"/>
              <a:gd name="connsiteX113" fmla="*/ 5865399 w 11269336"/>
              <a:gd name="connsiteY113" fmla="*/ 1926966 h 2323145"/>
              <a:gd name="connsiteX114" fmla="*/ 5829951 w 11269336"/>
              <a:gd name="connsiteY114" fmla="*/ 1934755 h 2323145"/>
              <a:gd name="connsiteX115" fmla="*/ 5765285 w 11269336"/>
              <a:gd name="connsiteY115" fmla="*/ 1941322 h 2323145"/>
              <a:gd name="connsiteX116" fmla="*/ 5734750 w 11269336"/>
              <a:gd name="connsiteY116" fmla="*/ 1939793 h 2323145"/>
              <a:gd name="connsiteX117" fmla="*/ 5733569 w 11269336"/>
              <a:gd name="connsiteY117" fmla="*/ 1940505 h 2323145"/>
              <a:gd name="connsiteX118" fmla="*/ 5730329 w 11269336"/>
              <a:gd name="connsiteY118" fmla="*/ 1937845 h 2323145"/>
              <a:gd name="connsiteX119" fmla="*/ 5724661 w 11269336"/>
              <a:gd name="connsiteY119" fmla="*/ 1937455 h 2323145"/>
              <a:gd name="connsiteX120" fmla="*/ 5710186 w 11269336"/>
              <a:gd name="connsiteY120" fmla="*/ 1941370 h 2323145"/>
              <a:gd name="connsiteX121" fmla="*/ 5704910 w 11269336"/>
              <a:gd name="connsiteY121" fmla="*/ 1943663 h 2323145"/>
              <a:gd name="connsiteX122" fmla="*/ 5696836 w 11269336"/>
              <a:gd name="connsiteY122" fmla="*/ 1945271 h 2323145"/>
              <a:gd name="connsiteX123" fmla="*/ 5696583 w 11269336"/>
              <a:gd name="connsiteY123" fmla="*/ 1945050 h 2323145"/>
              <a:gd name="connsiteX124" fmla="*/ 5689123 w 11269336"/>
              <a:gd name="connsiteY124" fmla="*/ 1947067 h 2323145"/>
              <a:gd name="connsiteX125" fmla="*/ 5653291 w 11269336"/>
              <a:gd name="connsiteY125" fmla="*/ 1960245 h 2323145"/>
              <a:gd name="connsiteX126" fmla="*/ 5599385 w 11269336"/>
              <a:gd name="connsiteY126" fmla="*/ 1945198 h 2323145"/>
              <a:gd name="connsiteX127" fmla="*/ 5578300 w 11269336"/>
              <a:gd name="connsiteY127" fmla="*/ 1944963 h 2323145"/>
              <a:gd name="connsiteX128" fmla="*/ 5566758 w 11269336"/>
              <a:gd name="connsiteY128" fmla="*/ 1943441 h 2323145"/>
              <a:gd name="connsiteX129" fmla="*/ 5565857 w 11269336"/>
              <a:gd name="connsiteY129" fmla="*/ 1942445 h 2323145"/>
              <a:gd name="connsiteX130" fmla="*/ 5531534 w 11269336"/>
              <a:gd name="connsiteY130" fmla="*/ 1955208 h 2323145"/>
              <a:gd name="connsiteX131" fmla="*/ 5526552 w 11269336"/>
              <a:gd name="connsiteY131" fmla="*/ 1954799 h 2323145"/>
              <a:gd name="connsiteX132" fmla="*/ 5504723 w 11269336"/>
              <a:gd name="connsiteY132" fmla="*/ 1965811 h 2323145"/>
              <a:gd name="connsiteX133" fmla="*/ 5493156 w 11269336"/>
              <a:gd name="connsiteY133" fmla="*/ 1970063 h 2323145"/>
              <a:gd name="connsiteX134" fmla="*/ 5490486 w 11269336"/>
              <a:gd name="connsiteY134" fmla="*/ 1974227 h 2323145"/>
              <a:gd name="connsiteX135" fmla="*/ 5473107 w 11269336"/>
              <a:gd name="connsiteY135" fmla="*/ 1979001 h 2323145"/>
              <a:gd name="connsiteX136" fmla="*/ 5470885 w 11269336"/>
              <a:gd name="connsiteY136" fmla="*/ 1978432 h 2323145"/>
              <a:gd name="connsiteX137" fmla="*/ 5457393 w 11269336"/>
              <a:gd name="connsiteY137" fmla="*/ 1986525 h 2323145"/>
              <a:gd name="connsiteX138" fmla="*/ 5447102 w 11269336"/>
              <a:gd name="connsiteY138" fmla="*/ 1998329 h 2323145"/>
              <a:gd name="connsiteX139" fmla="*/ 5159151 w 11269336"/>
              <a:gd name="connsiteY139" fmla="*/ 2029640 h 2323145"/>
              <a:gd name="connsiteX140" fmla="*/ 5041688 w 11269336"/>
              <a:gd name="connsiteY140" fmla="*/ 2022334 h 2323145"/>
              <a:gd name="connsiteX141" fmla="*/ 4860988 w 11269336"/>
              <a:gd name="connsiteY141" fmla="*/ 2135698 h 2323145"/>
              <a:gd name="connsiteX142" fmla="*/ 4807902 w 11269336"/>
              <a:gd name="connsiteY142" fmla="*/ 2138894 h 2323145"/>
              <a:gd name="connsiteX143" fmla="*/ 4765388 w 11269336"/>
              <a:gd name="connsiteY143" fmla="*/ 2162525 h 2323145"/>
              <a:gd name="connsiteX144" fmla="*/ 4745033 w 11269336"/>
              <a:gd name="connsiteY144" fmla="*/ 2158859 h 2323145"/>
              <a:gd name="connsiteX145" fmla="*/ 4741475 w 11269336"/>
              <a:gd name="connsiteY145" fmla="*/ 2157998 h 2323145"/>
              <a:gd name="connsiteX146" fmla="*/ 4728247 w 11269336"/>
              <a:gd name="connsiteY146" fmla="*/ 2159526 h 2323145"/>
              <a:gd name="connsiteX147" fmla="*/ 4723263 w 11269336"/>
              <a:gd name="connsiteY147" fmla="*/ 2153742 h 2323145"/>
              <a:gd name="connsiteX148" fmla="*/ 4702453 w 11269336"/>
              <a:gd name="connsiteY148" fmla="*/ 2151586 h 2323145"/>
              <a:gd name="connsiteX149" fmla="*/ 4678455 w 11269336"/>
              <a:gd name="connsiteY149" fmla="*/ 2156131 h 2323145"/>
              <a:gd name="connsiteX150" fmla="*/ 4593061 w 11269336"/>
              <a:gd name="connsiteY150" fmla="*/ 2171597 h 2323145"/>
              <a:gd name="connsiteX151" fmla="*/ 4579902 w 11269336"/>
              <a:gd name="connsiteY151" fmla="*/ 2177927 h 2323145"/>
              <a:gd name="connsiteX152" fmla="*/ 4533444 w 11269336"/>
              <a:gd name="connsiteY152" fmla="*/ 2181200 h 2323145"/>
              <a:gd name="connsiteX153" fmla="*/ 4492832 w 11269336"/>
              <a:gd name="connsiteY153" fmla="*/ 2188033 h 2323145"/>
              <a:gd name="connsiteX154" fmla="*/ 4467257 w 11269336"/>
              <a:gd name="connsiteY154" fmla="*/ 2196121 h 2323145"/>
              <a:gd name="connsiteX155" fmla="*/ 4459937 w 11269336"/>
              <a:gd name="connsiteY155" fmla="*/ 2195182 h 2323145"/>
              <a:gd name="connsiteX156" fmla="*/ 4433312 w 11269336"/>
              <a:gd name="connsiteY156" fmla="*/ 2199004 h 2323145"/>
              <a:gd name="connsiteX157" fmla="*/ 4420601 w 11269336"/>
              <a:gd name="connsiteY157" fmla="*/ 2205158 h 2323145"/>
              <a:gd name="connsiteX158" fmla="*/ 4405765 w 11269336"/>
              <a:gd name="connsiteY158" fmla="*/ 2199902 h 2323145"/>
              <a:gd name="connsiteX159" fmla="*/ 4401354 w 11269336"/>
              <a:gd name="connsiteY159" fmla="*/ 2194745 h 2323145"/>
              <a:gd name="connsiteX160" fmla="*/ 4383151 w 11269336"/>
              <a:gd name="connsiteY160" fmla="*/ 2201140 h 2323145"/>
              <a:gd name="connsiteX161" fmla="*/ 4366646 w 11269336"/>
              <a:gd name="connsiteY161" fmla="*/ 2198564 h 2323145"/>
              <a:gd name="connsiteX162" fmla="*/ 4354009 w 11269336"/>
              <a:gd name="connsiteY162" fmla="*/ 2204984 h 2323145"/>
              <a:gd name="connsiteX163" fmla="*/ 4348284 w 11269336"/>
              <a:gd name="connsiteY163" fmla="*/ 2205270 h 2323145"/>
              <a:gd name="connsiteX164" fmla="*/ 4333906 w 11269336"/>
              <a:gd name="connsiteY164" fmla="*/ 2205251 h 2323145"/>
              <a:gd name="connsiteX165" fmla="*/ 4308819 w 11269336"/>
              <a:gd name="connsiteY165" fmla="*/ 2203822 h 2323145"/>
              <a:gd name="connsiteX166" fmla="*/ 4301210 w 11269336"/>
              <a:gd name="connsiteY166" fmla="*/ 2204456 h 2323145"/>
              <a:gd name="connsiteX167" fmla="*/ 4283095 w 11269336"/>
              <a:gd name="connsiteY167" fmla="*/ 2198177 h 2323145"/>
              <a:gd name="connsiteX168" fmla="*/ 4250119 w 11269336"/>
              <a:gd name="connsiteY168" fmla="*/ 2196342 h 2323145"/>
              <a:gd name="connsiteX169" fmla="*/ 4189203 w 11269336"/>
              <a:gd name="connsiteY169" fmla="*/ 2178994 h 2323145"/>
              <a:gd name="connsiteX170" fmla="*/ 4154035 w 11269336"/>
              <a:gd name="connsiteY170" fmla="*/ 2171950 h 2323145"/>
              <a:gd name="connsiteX171" fmla="*/ 4129569 w 11269336"/>
              <a:gd name="connsiteY171" fmla="*/ 2163850 h 2323145"/>
              <a:gd name="connsiteX172" fmla="*/ 4061250 w 11269336"/>
              <a:gd name="connsiteY172" fmla="*/ 2159236 h 2323145"/>
              <a:gd name="connsiteX173" fmla="*/ 3945480 w 11269336"/>
              <a:gd name="connsiteY173" fmla="*/ 2158279 h 2323145"/>
              <a:gd name="connsiteX174" fmla="*/ 3921468 w 11269336"/>
              <a:gd name="connsiteY174" fmla="*/ 2156588 h 2323145"/>
              <a:gd name="connsiteX175" fmla="*/ 3903348 w 11269336"/>
              <a:gd name="connsiteY175" fmla="*/ 2149220 h 2323145"/>
              <a:gd name="connsiteX176" fmla="*/ 3901342 w 11269336"/>
              <a:gd name="connsiteY176" fmla="*/ 2142355 h 2323145"/>
              <a:gd name="connsiteX177" fmla="*/ 3888539 w 11269336"/>
              <a:gd name="connsiteY177" fmla="*/ 2140476 h 2323145"/>
              <a:gd name="connsiteX178" fmla="*/ 3885662 w 11269336"/>
              <a:gd name="connsiteY178" fmla="*/ 2138740 h 2323145"/>
              <a:gd name="connsiteX179" fmla="*/ 3868627 w 11269336"/>
              <a:gd name="connsiteY179" fmla="*/ 2130023 h 2323145"/>
              <a:gd name="connsiteX180" fmla="*/ 3819177 w 11269336"/>
              <a:gd name="connsiteY180" fmla="*/ 2142111 h 2323145"/>
              <a:gd name="connsiteX181" fmla="*/ 3769100 w 11269336"/>
              <a:gd name="connsiteY181" fmla="*/ 2131731 h 2323145"/>
              <a:gd name="connsiteX182" fmla="*/ 3562752 w 11269336"/>
              <a:gd name="connsiteY182" fmla="*/ 2131785 h 2323145"/>
              <a:gd name="connsiteX183" fmla="*/ 3541402 w 11269336"/>
              <a:gd name="connsiteY183" fmla="*/ 2106821 h 2323145"/>
              <a:gd name="connsiteX184" fmla="*/ 3365341 w 11269336"/>
              <a:gd name="connsiteY184" fmla="*/ 2077638 h 2323145"/>
              <a:gd name="connsiteX185" fmla="*/ 3170922 w 11269336"/>
              <a:gd name="connsiteY185" fmla="*/ 2115957 h 2323145"/>
              <a:gd name="connsiteX186" fmla="*/ 3156256 w 11269336"/>
              <a:gd name="connsiteY186" fmla="*/ 2124773 h 2323145"/>
              <a:gd name="connsiteX187" fmla="*/ 3140298 w 11269336"/>
              <a:gd name="connsiteY187" fmla="*/ 2129182 h 2323145"/>
              <a:gd name="connsiteX188" fmla="*/ 3138514 w 11269336"/>
              <a:gd name="connsiteY188" fmla="*/ 2128069 h 2323145"/>
              <a:gd name="connsiteX189" fmla="*/ 3120467 w 11269336"/>
              <a:gd name="connsiteY189" fmla="*/ 2128281 h 2323145"/>
              <a:gd name="connsiteX190" fmla="*/ 3116175 w 11269336"/>
              <a:gd name="connsiteY190" fmla="*/ 2131633 h 2323145"/>
              <a:gd name="connsiteX191" fmla="*/ 3103685 w 11269336"/>
              <a:gd name="connsiteY191" fmla="*/ 2132814 h 2323145"/>
              <a:gd name="connsiteX192" fmla="*/ 3078794 w 11269336"/>
              <a:gd name="connsiteY192" fmla="*/ 2137935 h 2323145"/>
              <a:gd name="connsiteX193" fmla="*/ 3074407 w 11269336"/>
              <a:gd name="connsiteY193" fmla="*/ 2136274 h 2323145"/>
              <a:gd name="connsiteX194" fmla="*/ 3037285 w 11269336"/>
              <a:gd name="connsiteY194" fmla="*/ 2139919 h 2323145"/>
              <a:gd name="connsiteX195" fmla="*/ 3036901 w 11269336"/>
              <a:gd name="connsiteY195" fmla="*/ 2138726 h 2323145"/>
              <a:gd name="connsiteX196" fmla="*/ 3026996 w 11269336"/>
              <a:gd name="connsiteY196" fmla="*/ 2134322 h 2323145"/>
              <a:gd name="connsiteX197" fmla="*/ 3007772 w 11269336"/>
              <a:gd name="connsiteY197" fmla="*/ 2128742 h 2323145"/>
              <a:gd name="connsiteX198" fmla="*/ 2965030 w 11269336"/>
              <a:gd name="connsiteY198" fmla="*/ 2100494 h 2323145"/>
              <a:gd name="connsiteX199" fmla="*/ 2926342 w 11269336"/>
              <a:gd name="connsiteY199" fmla="*/ 2104155 h 2323145"/>
              <a:gd name="connsiteX200" fmla="*/ 2918608 w 11269336"/>
              <a:gd name="connsiteY200" fmla="*/ 2104215 h 2323145"/>
              <a:gd name="connsiteX201" fmla="*/ 2918475 w 11269336"/>
              <a:gd name="connsiteY201" fmla="*/ 2103937 h 2323145"/>
              <a:gd name="connsiteX202" fmla="*/ 2910360 w 11269336"/>
              <a:gd name="connsiteY202" fmla="*/ 2103444 h 2323145"/>
              <a:gd name="connsiteX203" fmla="*/ 2904507 w 11269336"/>
              <a:gd name="connsiteY203" fmla="*/ 2104326 h 2323145"/>
              <a:gd name="connsiteX204" fmla="*/ 2889503 w 11269336"/>
              <a:gd name="connsiteY204" fmla="*/ 2104443 h 2323145"/>
              <a:gd name="connsiteX205" fmla="*/ 2884480 w 11269336"/>
              <a:gd name="connsiteY205" fmla="*/ 2102626 h 2323145"/>
              <a:gd name="connsiteX206" fmla="*/ 2882689 w 11269336"/>
              <a:gd name="connsiteY206" fmla="*/ 2099228 h 2323145"/>
              <a:gd name="connsiteX207" fmla="*/ 2881291 w 11269336"/>
              <a:gd name="connsiteY207" fmla="*/ 2099618 h 2323145"/>
              <a:gd name="connsiteX208" fmla="*/ 2853979 w 11269336"/>
              <a:gd name="connsiteY208" fmla="*/ 2090388 h 2323145"/>
              <a:gd name="connsiteX209" fmla="*/ 2791790 w 11269336"/>
              <a:gd name="connsiteY209" fmla="*/ 2080332 h 2323145"/>
              <a:gd name="connsiteX210" fmla="*/ 2755844 w 11269336"/>
              <a:gd name="connsiteY210" fmla="*/ 2078874 h 2323145"/>
              <a:gd name="connsiteX211" fmla="*/ 2657742 w 11269336"/>
              <a:gd name="connsiteY211" fmla="*/ 2070179 h 2323145"/>
              <a:gd name="connsiteX212" fmla="*/ 2559549 w 11269336"/>
              <a:gd name="connsiteY212" fmla="*/ 2057873 h 2323145"/>
              <a:gd name="connsiteX213" fmla="*/ 2512054 w 11269336"/>
              <a:gd name="connsiteY213" fmla="*/ 2031671 h 2323145"/>
              <a:gd name="connsiteX214" fmla="*/ 2506437 w 11269336"/>
              <a:gd name="connsiteY214" fmla="*/ 2030918 h 2323145"/>
              <a:gd name="connsiteX215" fmla="*/ 2491752 w 11269336"/>
              <a:gd name="connsiteY215" fmla="*/ 2033906 h 2323145"/>
              <a:gd name="connsiteX216" fmla="*/ 2486338 w 11269336"/>
              <a:gd name="connsiteY216" fmla="*/ 2035862 h 2323145"/>
              <a:gd name="connsiteX217" fmla="*/ 2478186 w 11269336"/>
              <a:gd name="connsiteY217" fmla="*/ 2036953 h 2323145"/>
              <a:gd name="connsiteX218" fmla="*/ 2477950 w 11269336"/>
              <a:gd name="connsiteY218" fmla="*/ 2036715 h 2323145"/>
              <a:gd name="connsiteX219" fmla="*/ 2470381 w 11269336"/>
              <a:gd name="connsiteY219" fmla="*/ 2038256 h 2323145"/>
              <a:gd name="connsiteX220" fmla="*/ 2433781 w 11269336"/>
              <a:gd name="connsiteY220" fmla="*/ 2049140 h 2323145"/>
              <a:gd name="connsiteX221" fmla="*/ 2381172 w 11269336"/>
              <a:gd name="connsiteY221" fmla="*/ 2030645 h 2323145"/>
              <a:gd name="connsiteX222" fmla="*/ 2360198 w 11269336"/>
              <a:gd name="connsiteY222" fmla="*/ 2029059 h 2323145"/>
              <a:gd name="connsiteX223" fmla="*/ 2348815 w 11269336"/>
              <a:gd name="connsiteY223" fmla="*/ 2026798 h 2323145"/>
              <a:gd name="connsiteX224" fmla="*/ 2347988 w 11269336"/>
              <a:gd name="connsiteY224" fmla="*/ 2025745 h 2323145"/>
              <a:gd name="connsiteX225" fmla="*/ 2312920 w 11269336"/>
              <a:gd name="connsiteY225" fmla="*/ 2036311 h 2323145"/>
              <a:gd name="connsiteX226" fmla="*/ 2307986 w 11269336"/>
              <a:gd name="connsiteY226" fmla="*/ 2035583 h 2323145"/>
              <a:gd name="connsiteX227" fmla="*/ 2285481 w 11269336"/>
              <a:gd name="connsiteY227" fmla="*/ 2045197 h 2323145"/>
              <a:gd name="connsiteX228" fmla="*/ 2273666 w 11269336"/>
              <a:gd name="connsiteY228" fmla="*/ 2048710 h 2323145"/>
              <a:gd name="connsiteX229" fmla="*/ 2270719 w 11269336"/>
              <a:gd name="connsiteY229" fmla="*/ 2052702 h 2323145"/>
              <a:gd name="connsiteX230" fmla="*/ 2253080 w 11269336"/>
              <a:gd name="connsiteY230" fmla="*/ 2056363 h 2323145"/>
              <a:gd name="connsiteX231" fmla="*/ 2250906 w 11269336"/>
              <a:gd name="connsiteY231" fmla="*/ 2055654 h 2323145"/>
              <a:gd name="connsiteX232" fmla="*/ 2236905 w 11269336"/>
              <a:gd name="connsiteY232" fmla="*/ 2062882 h 2323145"/>
              <a:gd name="connsiteX233" fmla="*/ 2225830 w 11269336"/>
              <a:gd name="connsiteY233" fmla="*/ 2074027 h 2323145"/>
              <a:gd name="connsiteX234" fmla="*/ 2073776 w 11269336"/>
              <a:gd name="connsiteY234" fmla="*/ 2089244 h 2323145"/>
              <a:gd name="connsiteX235" fmla="*/ 1948256 w 11269336"/>
              <a:gd name="connsiteY235" fmla="*/ 2146616 h 2323145"/>
              <a:gd name="connsiteX236" fmla="*/ 1865582 w 11269336"/>
              <a:gd name="connsiteY236" fmla="*/ 2153738 h 2323145"/>
              <a:gd name="connsiteX237" fmla="*/ 1835210 w 11269336"/>
              <a:gd name="connsiteY237" fmla="*/ 2134244 h 2323145"/>
              <a:gd name="connsiteX238" fmla="*/ 1632661 w 11269336"/>
              <a:gd name="connsiteY238" fmla="*/ 2173882 h 2323145"/>
              <a:gd name="connsiteX239" fmla="*/ 1579590 w 11269336"/>
              <a:gd name="connsiteY239" fmla="*/ 2173680 h 2323145"/>
              <a:gd name="connsiteX240" fmla="*/ 1535601 w 11269336"/>
              <a:gd name="connsiteY240" fmla="*/ 2194590 h 2323145"/>
              <a:gd name="connsiteX241" fmla="*/ 1515594 w 11269336"/>
              <a:gd name="connsiteY241" fmla="*/ 2189622 h 2323145"/>
              <a:gd name="connsiteX242" fmla="*/ 1512113 w 11269336"/>
              <a:gd name="connsiteY242" fmla="*/ 2188534 h 2323145"/>
              <a:gd name="connsiteX243" fmla="*/ 1498838 w 11269336"/>
              <a:gd name="connsiteY243" fmla="*/ 2189213 h 2323145"/>
              <a:gd name="connsiteX244" fmla="*/ 1494279 w 11269336"/>
              <a:gd name="connsiteY244" fmla="*/ 2183112 h 2323145"/>
              <a:gd name="connsiteX245" fmla="*/ 1473714 w 11269336"/>
              <a:gd name="connsiteY245" fmla="*/ 2179625 h 2323145"/>
              <a:gd name="connsiteX246" fmla="*/ 1449503 w 11269336"/>
              <a:gd name="connsiteY246" fmla="*/ 2182633 h 2323145"/>
              <a:gd name="connsiteX247" fmla="*/ 1266687 w 11269336"/>
              <a:gd name="connsiteY247" fmla="*/ 2212688 h 2323145"/>
              <a:gd name="connsiteX248" fmla="*/ 1239614 w 11269336"/>
              <a:gd name="connsiteY248" fmla="*/ 2209727 h 2323145"/>
              <a:gd name="connsiteX249" fmla="*/ 1202436 w 11269336"/>
              <a:gd name="connsiteY249" fmla="*/ 2209817 h 2323145"/>
              <a:gd name="connsiteX250" fmla="*/ 1136097 w 11269336"/>
              <a:gd name="connsiteY250" fmla="*/ 2205112 h 2323145"/>
              <a:gd name="connsiteX251" fmla="*/ 988232 w 11269336"/>
              <a:gd name="connsiteY251" fmla="*/ 2235635 h 2323145"/>
              <a:gd name="connsiteX252" fmla="*/ 981959 w 11269336"/>
              <a:gd name="connsiteY252" fmla="*/ 2231607 h 2323145"/>
              <a:gd name="connsiteX253" fmla="*/ 938600 w 11269336"/>
              <a:gd name="connsiteY253" fmla="*/ 2238113 h 2323145"/>
              <a:gd name="connsiteX254" fmla="*/ 791788 w 11269336"/>
              <a:gd name="connsiteY254" fmla="*/ 2293224 h 2323145"/>
              <a:gd name="connsiteX255" fmla="*/ 706914 w 11269336"/>
              <a:gd name="connsiteY255" fmla="*/ 2305046 h 2323145"/>
              <a:gd name="connsiteX256" fmla="*/ 675971 w 11269336"/>
              <a:gd name="connsiteY256" fmla="*/ 2304030 h 2323145"/>
              <a:gd name="connsiteX257" fmla="*/ 624180 w 11269336"/>
              <a:gd name="connsiteY257" fmla="*/ 2302650 h 2323145"/>
              <a:gd name="connsiteX258" fmla="*/ 583453 w 11269336"/>
              <a:gd name="connsiteY258" fmla="*/ 2288788 h 2323145"/>
              <a:gd name="connsiteX259" fmla="*/ 540946 w 11269336"/>
              <a:gd name="connsiteY259" fmla="*/ 2292721 h 2323145"/>
              <a:gd name="connsiteX260" fmla="*/ 533680 w 11269336"/>
              <a:gd name="connsiteY260" fmla="*/ 2310233 h 2323145"/>
              <a:gd name="connsiteX261" fmla="*/ 487366 w 11269336"/>
              <a:gd name="connsiteY261" fmla="*/ 2309053 h 2323145"/>
              <a:gd name="connsiteX262" fmla="*/ 416820 w 11269336"/>
              <a:gd name="connsiteY262" fmla="*/ 2305443 h 2323145"/>
              <a:gd name="connsiteX263" fmla="*/ 376805 w 11269336"/>
              <a:gd name="connsiteY263" fmla="*/ 2307647 h 2323145"/>
              <a:gd name="connsiteX264" fmla="*/ 266777 w 11269336"/>
              <a:gd name="connsiteY264" fmla="*/ 2309012 h 2323145"/>
              <a:gd name="connsiteX265" fmla="*/ 156013 w 11269336"/>
              <a:gd name="connsiteY265" fmla="*/ 2306832 h 2323145"/>
              <a:gd name="connsiteX266" fmla="*/ 87258 w 11269336"/>
              <a:gd name="connsiteY266" fmla="*/ 2285511 h 2323145"/>
              <a:gd name="connsiteX267" fmla="*/ 23798 w 11269336"/>
              <a:gd name="connsiteY267" fmla="*/ 2281822 h 2323145"/>
              <a:gd name="connsiteX268" fmla="*/ 0 w 11269336"/>
              <a:gd name="connsiteY268" fmla="*/ 2285369 h 2323145"/>
              <a:gd name="connsiteX269" fmla="*/ 0 w 11269336"/>
              <a:gd name="connsiteY26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837498 w 11269336"/>
              <a:gd name="connsiteY32" fmla="*/ 885664 h 2323145"/>
              <a:gd name="connsiteX33" fmla="*/ 8795998 w 11269336"/>
              <a:gd name="connsiteY33" fmla="*/ 863337 h 2323145"/>
              <a:gd name="connsiteX34" fmla="*/ 8776970 w 11269336"/>
              <a:gd name="connsiteY34" fmla="*/ 885177 h 2323145"/>
              <a:gd name="connsiteX35" fmla="*/ 8755719 w 11269336"/>
              <a:gd name="connsiteY35" fmla="*/ 889754 h 2323145"/>
              <a:gd name="connsiteX36" fmla="*/ 8743257 w 11269336"/>
              <a:gd name="connsiteY36" fmla="*/ 904723 h 2323145"/>
              <a:gd name="connsiteX37" fmla="*/ 8721366 w 11269336"/>
              <a:gd name="connsiteY37" fmla="*/ 904711 h 2323145"/>
              <a:gd name="connsiteX38" fmla="*/ 8678353 w 11269336"/>
              <a:gd name="connsiteY38" fmla="*/ 926318 h 2323145"/>
              <a:gd name="connsiteX39" fmla="*/ 8636849 w 11269336"/>
              <a:gd name="connsiteY39" fmla="*/ 937900 h 2323145"/>
              <a:gd name="connsiteX40" fmla="*/ 8620213 w 11269336"/>
              <a:gd name="connsiteY40" fmla="*/ 943068 h 2323145"/>
              <a:gd name="connsiteX41" fmla="*/ 8612581 w 11269336"/>
              <a:gd name="connsiteY41" fmla="*/ 952695 h 2323145"/>
              <a:gd name="connsiteX42" fmla="*/ 8589038 w 11269336"/>
              <a:gd name="connsiteY42" fmla="*/ 963892 h 2323145"/>
              <a:gd name="connsiteX43" fmla="*/ 8579950 w 11269336"/>
              <a:gd name="connsiteY43" fmla="*/ 960899 h 2323145"/>
              <a:gd name="connsiteX44" fmla="*/ 8579319 w 11269336"/>
              <a:gd name="connsiteY44" fmla="*/ 965630 h 2323145"/>
              <a:gd name="connsiteX45" fmla="*/ 8547429 w 11269336"/>
              <a:gd name="connsiteY45" fmla="*/ 984506 h 2323145"/>
              <a:gd name="connsiteX46" fmla="*/ 8478704 w 11269336"/>
              <a:gd name="connsiteY46" fmla="*/ 1025490 h 2323145"/>
              <a:gd name="connsiteX47" fmla="*/ 8461421 w 11269336"/>
              <a:gd name="connsiteY47" fmla="*/ 1035512 h 2323145"/>
              <a:gd name="connsiteX48" fmla="*/ 8445003 w 11269336"/>
              <a:gd name="connsiteY48" fmla="*/ 1036851 h 2323145"/>
              <a:gd name="connsiteX49" fmla="*/ 8357350 w 11269336"/>
              <a:gd name="connsiteY49" fmla="*/ 1060213 h 2323145"/>
              <a:gd name="connsiteX50" fmla="*/ 8335565 w 11269336"/>
              <a:gd name="connsiteY50" fmla="*/ 1061151 h 2323145"/>
              <a:gd name="connsiteX51" fmla="*/ 8325267 w 11269336"/>
              <a:gd name="connsiteY51" fmla="*/ 1055919 h 2323145"/>
              <a:gd name="connsiteX52" fmla="*/ 8293586 w 11269336"/>
              <a:gd name="connsiteY52" fmla="*/ 1076144 h 2323145"/>
              <a:gd name="connsiteX53" fmla="*/ 8242405 w 11269336"/>
              <a:gd name="connsiteY53" fmla="*/ 1095960 h 2323145"/>
              <a:gd name="connsiteX54" fmla="*/ 8197391 w 11269336"/>
              <a:gd name="connsiteY54" fmla="*/ 1107746 h 2323145"/>
              <a:gd name="connsiteX55" fmla="*/ 8081474 w 11269336"/>
              <a:gd name="connsiteY55" fmla="*/ 1130125 h 2323145"/>
              <a:gd name="connsiteX56" fmla="*/ 8053585 w 11269336"/>
              <a:gd name="connsiteY56" fmla="*/ 1129169 h 2323145"/>
              <a:gd name="connsiteX57" fmla="*/ 8038422 w 11269336"/>
              <a:gd name="connsiteY57" fmla="*/ 1119092 h 2323145"/>
              <a:gd name="connsiteX58" fmla="*/ 8029450 w 11269336"/>
              <a:gd name="connsiteY58" fmla="*/ 1125592 h 2323145"/>
              <a:gd name="connsiteX59" fmla="*/ 7959552 w 11269336"/>
              <a:gd name="connsiteY59" fmla="*/ 1140188 h 2323145"/>
              <a:gd name="connsiteX60" fmla="*/ 7914188 w 11269336"/>
              <a:gd name="connsiteY60" fmla="*/ 1150862 h 2323145"/>
              <a:gd name="connsiteX61" fmla="*/ 7914918 w 11269336"/>
              <a:gd name="connsiteY61" fmla="*/ 1168758 h 2323145"/>
              <a:gd name="connsiteX62" fmla="*/ 7875510 w 11269336"/>
              <a:gd name="connsiteY62" fmla="*/ 1183153 h 2323145"/>
              <a:gd name="connsiteX63" fmla="*/ 7829932 w 11269336"/>
              <a:gd name="connsiteY63" fmla="*/ 1180782 h 2323145"/>
              <a:gd name="connsiteX64" fmla="*/ 7779182 w 11269336"/>
              <a:gd name="connsiteY64" fmla="*/ 1192665 h 2323145"/>
              <a:gd name="connsiteX65" fmla="*/ 7748774 w 11269336"/>
              <a:gd name="connsiteY65" fmla="*/ 1199586 h 2323145"/>
              <a:gd name="connsiteX66" fmla="*/ 7671846 w 11269336"/>
              <a:gd name="connsiteY66" fmla="*/ 1231966 h 2323145"/>
              <a:gd name="connsiteX67" fmla="*/ 7554146 w 11269336"/>
              <a:gd name="connsiteY67" fmla="*/ 1319748 h 2323145"/>
              <a:gd name="connsiteX68" fmla="*/ 7515052 w 11269336"/>
              <a:gd name="connsiteY68" fmla="*/ 1336718 h 2323145"/>
              <a:gd name="connsiteX69" fmla="*/ 7507193 w 11269336"/>
              <a:gd name="connsiteY69" fmla="*/ 1334617 h 2323145"/>
              <a:gd name="connsiteX70" fmla="*/ 7461694 w 11269336"/>
              <a:gd name="connsiteY70" fmla="*/ 1375866 h 2323145"/>
              <a:gd name="connsiteX71" fmla="*/ 7377571 w 11269336"/>
              <a:gd name="connsiteY71" fmla="*/ 1400128 h 2323145"/>
              <a:gd name="connsiteX72" fmla="*/ 7311261 w 11269336"/>
              <a:gd name="connsiteY72" fmla="*/ 1412652 h 2323145"/>
              <a:gd name="connsiteX73" fmla="*/ 7275307 w 11269336"/>
              <a:gd name="connsiteY73" fmla="*/ 1422171 h 2323145"/>
              <a:gd name="connsiteX74" fmla="*/ 7247783 w 11269336"/>
              <a:gd name="connsiteY74" fmla="*/ 1426330 h 2323145"/>
              <a:gd name="connsiteX75" fmla="*/ 7185047 w 11269336"/>
              <a:gd name="connsiteY75" fmla="*/ 1451812 h 2323145"/>
              <a:gd name="connsiteX76" fmla="*/ 7084117 w 11269336"/>
              <a:gd name="connsiteY76" fmla="*/ 1500281 h 2323145"/>
              <a:gd name="connsiteX77" fmla="*/ 7062011 w 11269336"/>
              <a:gd name="connsiteY77" fmla="*/ 1509183 h 2323145"/>
              <a:gd name="connsiteX78" fmla="*/ 7040555 w 11269336"/>
              <a:gd name="connsiteY78" fmla="*/ 1511207 h 2323145"/>
              <a:gd name="connsiteX79" fmla="*/ 7033438 w 11269336"/>
              <a:gd name="connsiteY79" fmla="*/ 1506772 h 2323145"/>
              <a:gd name="connsiteX80" fmla="*/ 7020886 w 11269336"/>
              <a:gd name="connsiteY80" fmla="*/ 1510764 h 2323145"/>
              <a:gd name="connsiteX81" fmla="*/ 7017033 w 11269336"/>
              <a:gd name="connsiteY81" fmla="*/ 1510650 h 2323145"/>
              <a:gd name="connsiteX82" fmla="*/ 6995460 w 11269336"/>
              <a:gd name="connsiteY82" fmla="*/ 1511173 h 2323145"/>
              <a:gd name="connsiteX83" fmla="*/ 6962144 w 11269336"/>
              <a:gd name="connsiteY83" fmla="*/ 1541508 h 2323145"/>
              <a:gd name="connsiteX84" fmla="*/ 6910674 w 11269336"/>
              <a:gd name="connsiteY84" fmla="*/ 1554793 h 2323145"/>
              <a:gd name="connsiteX85" fmla="*/ 6732152 w 11269336"/>
              <a:gd name="connsiteY85" fmla="*/ 1642538 h 2323145"/>
              <a:gd name="connsiteX86" fmla="*/ 6694106 w 11269336"/>
              <a:gd name="connsiteY86" fmla="*/ 1632377 h 2323145"/>
              <a:gd name="connsiteX87" fmla="*/ 6617223 w 11269336"/>
              <a:gd name="connsiteY87" fmla="*/ 1659889 h 2323145"/>
              <a:gd name="connsiteX88" fmla="*/ 6521138 w 11269336"/>
              <a:gd name="connsiteY88" fmla="*/ 1744340 h 2323145"/>
              <a:gd name="connsiteX89" fmla="*/ 6380677 w 11269336"/>
              <a:gd name="connsiteY89" fmla="*/ 1796883 h 2323145"/>
              <a:gd name="connsiteX90" fmla="*/ 6374897 w 11269336"/>
              <a:gd name="connsiteY90" fmla="*/ 1809910 h 2323145"/>
              <a:gd name="connsiteX91" fmla="*/ 6364545 w 11269336"/>
              <a:gd name="connsiteY91" fmla="*/ 1820090 h 2323145"/>
              <a:gd name="connsiteX92" fmla="*/ 6362126 w 11269336"/>
              <a:gd name="connsiteY92" fmla="*/ 1819991 h 2323145"/>
              <a:gd name="connsiteX93" fmla="*/ 6346673 w 11269336"/>
              <a:gd name="connsiteY93" fmla="*/ 1827824 h 2323145"/>
              <a:gd name="connsiteX94" fmla="*/ 6345588 w 11269336"/>
              <a:gd name="connsiteY94" fmla="*/ 1832232 h 2323145"/>
              <a:gd name="connsiteX95" fmla="*/ 6335708 w 11269336"/>
              <a:gd name="connsiteY95" fmla="*/ 1838451 h 2323145"/>
              <a:gd name="connsiteX96" fmla="*/ 6318182 w 11269336"/>
              <a:gd name="connsiteY96" fmla="*/ 1852975 h 2323145"/>
              <a:gd name="connsiteX97" fmla="*/ 6313084 w 11269336"/>
              <a:gd name="connsiteY97" fmla="*/ 1853561 h 2323145"/>
              <a:gd name="connsiteX98" fmla="*/ 6283816 w 11269336"/>
              <a:gd name="connsiteY98" fmla="*/ 1872148 h 2323145"/>
              <a:gd name="connsiteX99" fmla="*/ 6282550 w 11269336"/>
              <a:gd name="connsiteY99" fmla="*/ 1871392 h 2323145"/>
              <a:gd name="connsiteX100" fmla="*/ 6270527 w 11269336"/>
              <a:gd name="connsiteY100" fmla="*/ 1872208 h 2323145"/>
              <a:gd name="connsiteX101" fmla="*/ 6249518 w 11269336"/>
              <a:gd name="connsiteY101" fmla="*/ 1876079 h 2323145"/>
              <a:gd name="connsiteX102" fmla="*/ 6190386 w 11269336"/>
              <a:gd name="connsiteY102" fmla="*/ 1872478 h 2323145"/>
              <a:gd name="connsiteX103" fmla="*/ 6159777 w 11269336"/>
              <a:gd name="connsiteY103" fmla="*/ 1891745 h 2323145"/>
              <a:gd name="connsiteX104" fmla="*/ 6153131 w 11269336"/>
              <a:gd name="connsiteY104" fmla="*/ 1895079 h 2323145"/>
              <a:gd name="connsiteX105" fmla="*/ 6152798 w 11269336"/>
              <a:gd name="connsiteY105" fmla="*/ 1894920 h 2323145"/>
              <a:gd name="connsiteX106" fmla="*/ 6145388 w 11269336"/>
              <a:gd name="connsiteY106" fmla="*/ 1897990 h 2323145"/>
              <a:gd name="connsiteX107" fmla="*/ 6141014 w 11269336"/>
              <a:gd name="connsiteY107" fmla="*/ 1901155 h 2323145"/>
              <a:gd name="connsiteX108" fmla="*/ 6128122 w 11269336"/>
              <a:gd name="connsiteY108" fmla="*/ 1907623 h 2323145"/>
              <a:gd name="connsiteX109" fmla="*/ 6122351 w 11269336"/>
              <a:gd name="connsiteY109" fmla="*/ 1908359 h 2323145"/>
              <a:gd name="connsiteX110" fmla="*/ 6064750 w 11269336"/>
              <a:gd name="connsiteY110" fmla="*/ 1896394 h 2323145"/>
              <a:gd name="connsiteX111" fmla="*/ 5964230 w 11269336"/>
              <a:gd name="connsiteY111" fmla="*/ 1910038 h 2323145"/>
              <a:gd name="connsiteX112" fmla="*/ 5865399 w 11269336"/>
              <a:gd name="connsiteY112" fmla="*/ 1926966 h 2323145"/>
              <a:gd name="connsiteX113" fmla="*/ 5829951 w 11269336"/>
              <a:gd name="connsiteY113" fmla="*/ 1934755 h 2323145"/>
              <a:gd name="connsiteX114" fmla="*/ 5765285 w 11269336"/>
              <a:gd name="connsiteY114" fmla="*/ 1941322 h 2323145"/>
              <a:gd name="connsiteX115" fmla="*/ 5734750 w 11269336"/>
              <a:gd name="connsiteY115" fmla="*/ 1939793 h 2323145"/>
              <a:gd name="connsiteX116" fmla="*/ 5733569 w 11269336"/>
              <a:gd name="connsiteY116" fmla="*/ 1940505 h 2323145"/>
              <a:gd name="connsiteX117" fmla="*/ 5730329 w 11269336"/>
              <a:gd name="connsiteY117" fmla="*/ 1937845 h 2323145"/>
              <a:gd name="connsiteX118" fmla="*/ 5724661 w 11269336"/>
              <a:gd name="connsiteY118" fmla="*/ 1937455 h 2323145"/>
              <a:gd name="connsiteX119" fmla="*/ 5710186 w 11269336"/>
              <a:gd name="connsiteY119" fmla="*/ 1941370 h 2323145"/>
              <a:gd name="connsiteX120" fmla="*/ 5704910 w 11269336"/>
              <a:gd name="connsiteY120" fmla="*/ 1943663 h 2323145"/>
              <a:gd name="connsiteX121" fmla="*/ 5696836 w 11269336"/>
              <a:gd name="connsiteY121" fmla="*/ 1945271 h 2323145"/>
              <a:gd name="connsiteX122" fmla="*/ 5696583 w 11269336"/>
              <a:gd name="connsiteY122" fmla="*/ 1945050 h 2323145"/>
              <a:gd name="connsiteX123" fmla="*/ 5689123 w 11269336"/>
              <a:gd name="connsiteY123" fmla="*/ 1947067 h 2323145"/>
              <a:gd name="connsiteX124" fmla="*/ 5653291 w 11269336"/>
              <a:gd name="connsiteY124" fmla="*/ 1960245 h 2323145"/>
              <a:gd name="connsiteX125" fmla="*/ 5599385 w 11269336"/>
              <a:gd name="connsiteY125" fmla="*/ 1945198 h 2323145"/>
              <a:gd name="connsiteX126" fmla="*/ 5578300 w 11269336"/>
              <a:gd name="connsiteY126" fmla="*/ 1944963 h 2323145"/>
              <a:gd name="connsiteX127" fmla="*/ 5566758 w 11269336"/>
              <a:gd name="connsiteY127" fmla="*/ 1943441 h 2323145"/>
              <a:gd name="connsiteX128" fmla="*/ 5565857 w 11269336"/>
              <a:gd name="connsiteY128" fmla="*/ 1942445 h 2323145"/>
              <a:gd name="connsiteX129" fmla="*/ 5531534 w 11269336"/>
              <a:gd name="connsiteY129" fmla="*/ 1955208 h 2323145"/>
              <a:gd name="connsiteX130" fmla="*/ 5526552 w 11269336"/>
              <a:gd name="connsiteY130" fmla="*/ 1954799 h 2323145"/>
              <a:gd name="connsiteX131" fmla="*/ 5504723 w 11269336"/>
              <a:gd name="connsiteY131" fmla="*/ 1965811 h 2323145"/>
              <a:gd name="connsiteX132" fmla="*/ 5493156 w 11269336"/>
              <a:gd name="connsiteY132" fmla="*/ 1970063 h 2323145"/>
              <a:gd name="connsiteX133" fmla="*/ 5490486 w 11269336"/>
              <a:gd name="connsiteY133" fmla="*/ 1974227 h 2323145"/>
              <a:gd name="connsiteX134" fmla="*/ 5473107 w 11269336"/>
              <a:gd name="connsiteY134" fmla="*/ 1979001 h 2323145"/>
              <a:gd name="connsiteX135" fmla="*/ 5470885 w 11269336"/>
              <a:gd name="connsiteY135" fmla="*/ 1978432 h 2323145"/>
              <a:gd name="connsiteX136" fmla="*/ 5457393 w 11269336"/>
              <a:gd name="connsiteY136" fmla="*/ 1986525 h 2323145"/>
              <a:gd name="connsiteX137" fmla="*/ 5447102 w 11269336"/>
              <a:gd name="connsiteY137" fmla="*/ 1998329 h 2323145"/>
              <a:gd name="connsiteX138" fmla="*/ 5159151 w 11269336"/>
              <a:gd name="connsiteY138" fmla="*/ 2029640 h 2323145"/>
              <a:gd name="connsiteX139" fmla="*/ 5041688 w 11269336"/>
              <a:gd name="connsiteY139" fmla="*/ 2022334 h 2323145"/>
              <a:gd name="connsiteX140" fmla="*/ 4860988 w 11269336"/>
              <a:gd name="connsiteY140" fmla="*/ 2135698 h 2323145"/>
              <a:gd name="connsiteX141" fmla="*/ 4807902 w 11269336"/>
              <a:gd name="connsiteY141" fmla="*/ 2138894 h 2323145"/>
              <a:gd name="connsiteX142" fmla="*/ 4765388 w 11269336"/>
              <a:gd name="connsiteY142" fmla="*/ 2162525 h 2323145"/>
              <a:gd name="connsiteX143" fmla="*/ 4745033 w 11269336"/>
              <a:gd name="connsiteY143" fmla="*/ 2158859 h 2323145"/>
              <a:gd name="connsiteX144" fmla="*/ 4741475 w 11269336"/>
              <a:gd name="connsiteY144" fmla="*/ 2157998 h 2323145"/>
              <a:gd name="connsiteX145" fmla="*/ 4728247 w 11269336"/>
              <a:gd name="connsiteY145" fmla="*/ 2159526 h 2323145"/>
              <a:gd name="connsiteX146" fmla="*/ 4723263 w 11269336"/>
              <a:gd name="connsiteY146" fmla="*/ 2153742 h 2323145"/>
              <a:gd name="connsiteX147" fmla="*/ 4702453 w 11269336"/>
              <a:gd name="connsiteY147" fmla="*/ 2151586 h 2323145"/>
              <a:gd name="connsiteX148" fmla="*/ 4678455 w 11269336"/>
              <a:gd name="connsiteY148" fmla="*/ 2156131 h 2323145"/>
              <a:gd name="connsiteX149" fmla="*/ 4593061 w 11269336"/>
              <a:gd name="connsiteY149" fmla="*/ 2171597 h 2323145"/>
              <a:gd name="connsiteX150" fmla="*/ 4579902 w 11269336"/>
              <a:gd name="connsiteY150" fmla="*/ 2177927 h 2323145"/>
              <a:gd name="connsiteX151" fmla="*/ 4533444 w 11269336"/>
              <a:gd name="connsiteY151" fmla="*/ 2181200 h 2323145"/>
              <a:gd name="connsiteX152" fmla="*/ 4492832 w 11269336"/>
              <a:gd name="connsiteY152" fmla="*/ 2188033 h 2323145"/>
              <a:gd name="connsiteX153" fmla="*/ 4467257 w 11269336"/>
              <a:gd name="connsiteY153" fmla="*/ 2196121 h 2323145"/>
              <a:gd name="connsiteX154" fmla="*/ 4459937 w 11269336"/>
              <a:gd name="connsiteY154" fmla="*/ 2195182 h 2323145"/>
              <a:gd name="connsiteX155" fmla="*/ 4433312 w 11269336"/>
              <a:gd name="connsiteY155" fmla="*/ 2199004 h 2323145"/>
              <a:gd name="connsiteX156" fmla="*/ 4420601 w 11269336"/>
              <a:gd name="connsiteY156" fmla="*/ 2205158 h 2323145"/>
              <a:gd name="connsiteX157" fmla="*/ 4405765 w 11269336"/>
              <a:gd name="connsiteY157" fmla="*/ 2199902 h 2323145"/>
              <a:gd name="connsiteX158" fmla="*/ 4401354 w 11269336"/>
              <a:gd name="connsiteY158" fmla="*/ 2194745 h 2323145"/>
              <a:gd name="connsiteX159" fmla="*/ 4383151 w 11269336"/>
              <a:gd name="connsiteY159" fmla="*/ 2201140 h 2323145"/>
              <a:gd name="connsiteX160" fmla="*/ 4366646 w 11269336"/>
              <a:gd name="connsiteY160" fmla="*/ 2198564 h 2323145"/>
              <a:gd name="connsiteX161" fmla="*/ 4354009 w 11269336"/>
              <a:gd name="connsiteY161" fmla="*/ 2204984 h 2323145"/>
              <a:gd name="connsiteX162" fmla="*/ 4348284 w 11269336"/>
              <a:gd name="connsiteY162" fmla="*/ 2205270 h 2323145"/>
              <a:gd name="connsiteX163" fmla="*/ 4333906 w 11269336"/>
              <a:gd name="connsiteY163" fmla="*/ 2205251 h 2323145"/>
              <a:gd name="connsiteX164" fmla="*/ 4308819 w 11269336"/>
              <a:gd name="connsiteY164" fmla="*/ 2203822 h 2323145"/>
              <a:gd name="connsiteX165" fmla="*/ 4301210 w 11269336"/>
              <a:gd name="connsiteY165" fmla="*/ 2204456 h 2323145"/>
              <a:gd name="connsiteX166" fmla="*/ 4283095 w 11269336"/>
              <a:gd name="connsiteY166" fmla="*/ 2198177 h 2323145"/>
              <a:gd name="connsiteX167" fmla="*/ 4250119 w 11269336"/>
              <a:gd name="connsiteY167" fmla="*/ 2196342 h 2323145"/>
              <a:gd name="connsiteX168" fmla="*/ 4189203 w 11269336"/>
              <a:gd name="connsiteY168" fmla="*/ 2178994 h 2323145"/>
              <a:gd name="connsiteX169" fmla="*/ 4154035 w 11269336"/>
              <a:gd name="connsiteY169" fmla="*/ 2171950 h 2323145"/>
              <a:gd name="connsiteX170" fmla="*/ 4129569 w 11269336"/>
              <a:gd name="connsiteY170" fmla="*/ 2163850 h 2323145"/>
              <a:gd name="connsiteX171" fmla="*/ 4061250 w 11269336"/>
              <a:gd name="connsiteY171" fmla="*/ 2159236 h 2323145"/>
              <a:gd name="connsiteX172" fmla="*/ 3945480 w 11269336"/>
              <a:gd name="connsiteY172" fmla="*/ 2158279 h 2323145"/>
              <a:gd name="connsiteX173" fmla="*/ 3921468 w 11269336"/>
              <a:gd name="connsiteY173" fmla="*/ 2156588 h 2323145"/>
              <a:gd name="connsiteX174" fmla="*/ 3903348 w 11269336"/>
              <a:gd name="connsiteY174" fmla="*/ 2149220 h 2323145"/>
              <a:gd name="connsiteX175" fmla="*/ 3901342 w 11269336"/>
              <a:gd name="connsiteY175" fmla="*/ 2142355 h 2323145"/>
              <a:gd name="connsiteX176" fmla="*/ 3888539 w 11269336"/>
              <a:gd name="connsiteY176" fmla="*/ 2140476 h 2323145"/>
              <a:gd name="connsiteX177" fmla="*/ 3885662 w 11269336"/>
              <a:gd name="connsiteY177" fmla="*/ 2138740 h 2323145"/>
              <a:gd name="connsiteX178" fmla="*/ 3868627 w 11269336"/>
              <a:gd name="connsiteY178" fmla="*/ 2130023 h 2323145"/>
              <a:gd name="connsiteX179" fmla="*/ 3819177 w 11269336"/>
              <a:gd name="connsiteY179" fmla="*/ 2142111 h 2323145"/>
              <a:gd name="connsiteX180" fmla="*/ 3769100 w 11269336"/>
              <a:gd name="connsiteY180" fmla="*/ 2131731 h 2323145"/>
              <a:gd name="connsiteX181" fmla="*/ 3562752 w 11269336"/>
              <a:gd name="connsiteY181" fmla="*/ 2131785 h 2323145"/>
              <a:gd name="connsiteX182" fmla="*/ 3541402 w 11269336"/>
              <a:gd name="connsiteY182" fmla="*/ 2106821 h 2323145"/>
              <a:gd name="connsiteX183" fmla="*/ 3365341 w 11269336"/>
              <a:gd name="connsiteY183" fmla="*/ 2077638 h 2323145"/>
              <a:gd name="connsiteX184" fmla="*/ 3170922 w 11269336"/>
              <a:gd name="connsiteY184" fmla="*/ 2115957 h 2323145"/>
              <a:gd name="connsiteX185" fmla="*/ 3156256 w 11269336"/>
              <a:gd name="connsiteY185" fmla="*/ 2124773 h 2323145"/>
              <a:gd name="connsiteX186" fmla="*/ 3140298 w 11269336"/>
              <a:gd name="connsiteY186" fmla="*/ 2129182 h 2323145"/>
              <a:gd name="connsiteX187" fmla="*/ 3138514 w 11269336"/>
              <a:gd name="connsiteY187" fmla="*/ 2128069 h 2323145"/>
              <a:gd name="connsiteX188" fmla="*/ 3120467 w 11269336"/>
              <a:gd name="connsiteY188" fmla="*/ 2128281 h 2323145"/>
              <a:gd name="connsiteX189" fmla="*/ 3116175 w 11269336"/>
              <a:gd name="connsiteY189" fmla="*/ 2131633 h 2323145"/>
              <a:gd name="connsiteX190" fmla="*/ 3103685 w 11269336"/>
              <a:gd name="connsiteY190" fmla="*/ 2132814 h 2323145"/>
              <a:gd name="connsiteX191" fmla="*/ 3078794 w 11269336"/>
              <a:gd name="connsiteY191" fmla="*/ 2137935 h 2323145"/>
              <a:gd name="connsiteX192" fmla="*/ 3074407 w 11269336"/>
              <a:gd name="connsiteY192" fmla="*/ 2136274 h 2323145"/>
              <a:gd name="connsiteX193" fmla="*/ 3037285 w 11269336"/>
              <a:gd name="connsiteY193" fmla="*/ 2139919 h 2323145"/>
              <a:gd name="connsiteX194" fmla="*/ 3036901 w 11269336"/>
              <a:gd name="connsiteY194" fmla="*/ 2138726 h 2323145"/>
              <a:gd name="connsiteX195" fmla="*/ 3026996 w 11269336"/>
              <a:gd name="connsiteY195" fmla="*/ 2134322 h 2323145"/>
              <a:gd name="connsiteX196" fmla="*/ 3007772 w 11269336"/>
              <a:gd name="connsiteY196" fmla="*/ 2128742 h 2323145"/>
              <a:gd name="connsiteX197" fmla="*/ 2965030 w 11269336"/>
              <a:gd name="connsiteY197" fmla="*/ 2100494 h 2323145"/>
              <a:gd name="connsiteX198" fmla="*/ 2926342 w 11269336"/>
              <a:gd name="connsiteY198" fmla="*/ 2104155 h 2323145"/>
              <a:gd name="connsiteX199" fmla="*/ 2918608 w 11269336"/>
              <a:gd name="connsiteY199" fmla="*/ 2104215 h 2323145"/>
              <a:gd name="connsiteX200" fmla="*/ 2918475 w 11269336"/>
              <a:gd name="connsiteY200" fmla="*/ 2103937 h 2323145"/>
              <a:gd name="connsiteX201" fmla="*/ 2910360 w 11269336"/>
              <a:gd name="connsiteY201" fmla="*/ 2103444 h 2323145"/>
              <a:gd name="connsiteX202" fmla="*/ 2904507 w 11269336"/>
              <a:gd name="connsiteY202" fmla="*/ 2104326 h 2323145"/>
              <a:gd name="connsiteX203" fmla="*/ 2889503 w 11269336"/>
              <a:gd name="connsiteY203" fmla="*/ 2104443 h 2323145"/>
              <a:gd name="connsiteX204" fmla="*/ 2884480 w 11269336"/>
              <a:gd name="connsiteY204" fmla="*/ 2102626 h 2323145"/>
              <a:gd name="connsiteX205" fmla="*/ 2882689 w 11269336"/>
              <a:gd name="connsiteY205" fmla="*/ 2099228 h 2323145"/>
              <a:gd name="connsiteX206" fmla="*/ 2881291 w 11269336"/>
              <a:gd name="connsiteY206" fmla="*/ 2099618 h 2323145"/>
              <a:gd name="connsiteX207" fmla="*/ 2853979 w 11269336"/>
              <a:gd name="connsiteY207" fmla="*/ 2090388 h 2323145"/>
              <a:gd name="connsiteX208" fmla="*/ 2791790 w 11269336"/>
              <a:gd name="connsiteY208" fmla="*/ 2080332 h 2323145"/>
              <a:gd name="connsiteX209" fmla="*/ 2755844 w 11269336"/>
              <a:gd name="connsiteY209" fmla="*/ 2078874 h 2323145"/>
              <a:gd name="connsiteX210" fmla="*/ 2657742 w 11269336"/>
              <a:gd name="connsiteY210" fmla="*/ 2070179 h 2323145"/>
              <a:gd name="connsiteX211" fmla="*/ 2559549 w 11269336"/>
              <a:gd name="connsiteY211" fmla="*/ 2057873 h 2323145"/>
              <a:gd name="connsiteX212" fmla="*/ 2512054 w 11269336"/>
              <a:gd name="connsiteY212" fmla="*/ 2031671 h 2323145"/>
              <a:gd name="connsiteX213" fmla="*/ 2506437 w 11269336"/>
              <a:gd name="connsiteY213" fmla="*/ 2030918 h 2323145"/>
              <a:gd name="connsiteX214" fmla="*/ 2491752 w 11269336"/>
              <a:gd name="connsiteY214" fmla="*/ 2033906 h 2323145"/>
              <a:gd name="connsiteX215" fmla="*/ 2486338 w 11269336"/>
              <a:gd name="connsiteY215" fmla="*/ 2035862 h 2323145"/>
              <a:gd name="connsiteX216" fmla="*/ 2478186 w 11269336"/>
              <a:gd name="connsiteY216" fmla="*/ 2036953 h 2323145"/>
              <a:gd name="connsiteX217" fmla="*/ 2477950 w 11269336"/>
              <a:gd name="connsiteY217" fmla="*/ 2036715 h 2323145"/>
              <a:gd name="connsiteX218" fmla="*/ 2470381 w 11269336"/>
              <a:gd name="connsiteY218" fmla="*/ 2038256 h 2323145"/>
              <a:gd name="connsiteX219" fmla="*/ 2433781 w 11269336"/>
              <a:gd name="connsiteY219" fmla="*/ 2049140 h 2323145"/>
              <a:gd name="connsiteX220" fmla="*/ 2381172 w 11269336"/>
              <a:gd name="connsiteY220" fmla="*/ 2030645 h 2323145"/>
              <a:gd name="connsiteX221" fmla="*/ 2360198 w 11269336"/>
              <a:gd name="connsiteY221" fmla="*/ 2029059 h 2323145"/>
              <a:gd name="connsiteX222" fmla="*/ 2348815 w 11269336"/>
              <a:gd name="connsiteY222" fmla="*/ 2026798 h 2323145"/>
              <a:gd name="connsiteX223" fmla="*/ 2347988 w 11269336"/>
              <a:gd name="connsiteY223" fmla="*/ 2025745 h 2323145"/>
              <a:gd name="connsiteX224" fmla="*/ 2312920 w 11269336"/>
              <a:gd name="connsiteY224" fmla="*/ 2036311 h 2323145"/>
              <a:gd name="connsiteX225" fmla="*/ 2307986 w 11269336"/>
              <a:gd name="connsiteY225" fmla="*/ 2035583 h 2323145"/>
              <a:gd name="connsiteX226" fmla="*/ 2285481 w 11269336"/>
              <a:gd name="connsiteY226" fmla="*/ 2045197 h 2323145"/>
              <a:gd name="connsiteX227" fmla="*/ 2273666 w 11269336"/>
              <a:gd name="connsiteY227" fmla="*/ 2048710 h 2323145"/>
              <a:gd name="connsiteX228" fmla="*/ 2270719 w 11269336"/>
              <a:gd name="connsiteY228" fmla="*/ 2052702 h 2323145"/>
              <a:gd name="connsiteX229" fmla="*/ 2253080 w 11269336"/>
              <a:gd name="connsiteY229" fmla="*/ 2056363 h 2323145"/>
              <a:gd name="connsiteX230" fmla="*/ 2250906 w 11269336"/>
              <a:gd name="connsiteY230" fmla="*/ 2055654 h 2323145"/>
              <a:gd name="connsiteX231" fmla="*/ 2236905 w 11269336"/>
              <a:gd name="connsiteY231" fmla="*/ 2062882 h 2323145"/>
              <a:gd name="connsiteX232" fmla="*/ 2225830 w 11269336"/>
              <a:gd name="connsiteY232" fmla="*/ 2074027 h 2323145"/>
              <a:gd name="connsiteX233" fmla="*/ 2073776 w 11269336"/>
              <a:gd name="connsiteY233" fmla="*/ 2089244 h 2323145"/>
              <a:gd name="connsiteX234" fmla="*/ 1948256 w 11269336"/>
              <a:gd name="connsiteY234" fmla="*/ 2146616 h 2323145"/>
              <a:gd name="connsiteX235" fmla="*/ 1865582 w 11269336"/>
              <a:gd name="connsiteY235" fmla="*/ 2153738 h 2323145"/>
              <a:gd name="connsiteX236" fmla="*/ 1835210 w 11269336"/>
              <a:gd name="connsiteY236" fmla="*/ 2134244 h 2323145"/>
              <a:gd name="connsiteX237" fmla="*/ 1632661 w 11269336"/>
              <a:gd name="connsiteY237" fmla="*/ 2173882 h 2323145"/>
              <a:gd name="connsiteX238" fmla="*/ 1579590 w 11269336"/>
              <a:gd name="connsiteY238" fmla="*/ 2173680 h 2323145"/>
              <a:gd name="connsiteX239" fmla="*/ 1535601 w 11269336"/>
              <a:gd name="connsiteY239" fmla="*/ 2194590 h 2323145"/>
              <a:gd name="connsiteX240" fmla="*/ 1515594 w 11269336"/>
              <a:gd name="connsiteY240" fmla="*/ 2189622 h 2323145"/>
              <a:gd name="connsiteX241" fmla="*/ 1512113 w 11269336"/>
              <a:gd name="connsiteY241" fmla="*/ 2188534 h 2323145"/>
              <a:gd name="connsiteX242" fmla="*/ 1498838 w 11269336"/>
              <a:gd name="connsiteY242" fmla="*/ 2189213 h 2323145"/>
              <a:gd name="connsiteX243" fmla="*/ 1494279 w 11269336"/>
              <a:gd name="connsiteY243" fmla="*/ 2183112 h 2323145"/>
              <a:gd name="connsiteX244" fmla="*/ 1473714 w 11269336"/>
              <a:gd name="connsiteY244" fmla="*/ 2179625 h 2323145"/>
              <a:gd name="connsiteX245" fmla="*/ 1449503 w 11269336"/>
              <a:gd name="connsiteY245" fmla="*/ 2182633 h 2323145"/>
              <a:gd name="connsiteX246" fmla="*/ 1266687 w 11269336"/>
              <a:gd name="connsiteY246" fmla="*/ 2212688 h 2323145"/>
              <a:gd name="connsiteX247" fmla="*/ 1239614 w 11269336"/>
              <a:gd name="connsiteY247" fmla="*/ 2209727 h 2323145"/>
              <a:gd name="connsiteX248" fmla="*/ 1202436 w 11269336"/>
              <a:gd name="connsiteY248" fmla="*/ 2209817 h 2323145"/>
              <a:gd name="connsiteX249" fmla="*/ 1136097 w 11269336"/>
              <a:gd name="connsiteY249" fmla="*/ 2205112 h 2323145"/>
              <a:gd name="connsiteX250" fmla="*/ 988232 w 11269336"/>
              <a:gd name="connsiteY250" fmla="*/ 2235635 h 2323145"/>
              <a:gd name="connsiteX251" fmla="*/ 981959 w 11269336"/>
              <a:gd name="connsiteY251" fmla="*/ 2231607 h 2323145"/>
              <a:gd name="connsiteX252" fmla="*/ 938600 w 11269336"/>
              <a:gd name="connsiteY252" fmla="*/ 2238113 h 2323145"/>
              <a:gd name="connsiteX253" fmla="*/ 791788 w 11269336"/>
              <a:gd name="connsiteY253" fmla="*/ 2293224 h 2323145"/>
              <a:gd name="connsiteX254" fmla="*/ 706914 w 11269336"/>
              <a:gd name="connsiteY254" fmla="*/ 2305046 h 2323145"/>
              <a:gd name="connsiteX255" fmla="*/ 675971 w 11269336"/>
              <a:gd name="connsiteY255" fmla="*/ 2304030 h 2323145"/>
              <a:gd name="connsiteX256" fmla="*/ 624180 w 11269336"/>
              <a:gd name="connsiteY256" fmla="*/ 2302650 h 2323145"/>
              <a:gd name="connsiteX257" fmla="*/ 583453 w 11269336"/>
              <a:gd name="connsiteY257" fmla="*/ 2288788 h 2323145"/>
              <a:gd name="connsiteX258" fmla="*/ 540946 w 11269336"/>
              <a:gd name="connsiteY258" fmla="*/ 2292721 h 2323145"/>
              <a:gd name="connsiteX259" fmla="*/ 533680 w 11269336"/>
              <a:gd name="connsiteY259" fmla="*/ 2310233 h 2323145"/>
              <a:gd name="connsiteX260" fmla="*/ 487366 w 11269336"/>
              <a:gd name="connsiteY260" fmla="*/ 2309053 h 2323145"/>
              <a:gd name="connsiteX261" fmla="*/ 416820 w 11269336"/>
              <a:gd name="connsiteY261" fmla="*/ 2305443 h 2323145"/>
              <a:gd name="connsiteX262" fmla="*/ 376805 w 11269336"/>
              <a:gd name="connsiteY262" fmla="*/ 2307647 h 2323145"/>
              <a:gd name="connsiteX263" fmla="*/ 266777 w 11269336"/>
              <a:gd name="connsiteY263" fmla="*/ 2309012 h 2323145"/>
              <a:gd name="connsiteX264" fmla="*/ 156013 w 11269336"/>
              <a:gd name="connsiteY264" fmla="*/ 2306832 h 2323145"/>
              <a:gd name="connsiteX265" fmla="*/ 87258 w 11269336"/>
              <a:gd name="connsiteY265" fmla="*/ 2285511 h 2323145"/>
              <a:gd name="connsiteX266" fmla="*/ 23798 w 11269336"/>
              <a:gd name="connsiteY266" fmla="*/ 2281822 h 2323145"/>
              <a:gd name="connsiteX267" fmla="*/ 0 w 11269336"/>
              <a:gd name="connsiteY267" fmla="*/ 2285369 h 2323145"/>
              <a:gd name="connsiteX268" fmla="*/ 0 w 11269336"/>
              <a:gd name="connsiteY26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561831 w 11269336"/>
              <a:gd name="connsiteY19" fmla="*/ 547649 h 2323145"/>
              <a:gd name="connsiteX20" fmla="*/ 9380600 w 11269336"/>
              <a:gd name="connsiteY20" fmla="*/ 549821 h 2323145"/>
              <a:gd name="connsiteX21" fmla="*/ 9139429 w 11269336"/>
              <a:gd name="connsiteY21" fmla="*/ 696446 h 2323145"/>
              <a:gd name="connsiteX22" fmla="*/ 9114263 w 11269336"/>
              <a:gd name="connsiteY22" fmla="*/ 709213 h 2323145"/>
              <a:gd name="connsiteX23" fmla="*/ 9028928 w 11269336"/>
              <a:gd name="connsiteY23" fmla="*/ 745350 h 2323145"/>
              <a:gd name="connsiteX24" fmla="*/ 8977138 w 11269336"/>
              <a:gd name="connsiteY24" fmla="*/ 774970 h 2323145"/>
              <a:gd name="connsiteX25" fmla="*/ 8947030 w 11269336"/>
              <a:gd name="connsiteY25" fmla="*/ 814934 h 2323145"/>
              <a:gd name="connsiteX26" fmla="*/ 8914746 w 11269336"/>
              <a:gd name="connsiteY26" fmla="*/ 826428 h 2323145"/>
              <a:gd name="connsiteX27" fmla="*/ 8917778 w 11269336"/>
              <a:gd name="connsiteY27" fmla="*/ 835198 h 2323145"/>
              <a:gd name="connsiteX28" fmla="*/ 8905560 w 11269336"/>
              <a:gd name="connsiteY28" fmla="*/ 838358 h 2323145"/>
              <a:gd name="connsiteX29" fmla="*/ 8897564 w 11269336"/>
              <a:gd name="connsiteY29" fmla="*/ 834287 h 2323145"/>
              <a:gd name="connsiteX30" fmla="*/ 8878040 w 11269336"/>
              <a:gd name="connsiteY30" fmla="*/ 844150 h 2323145"/>
              <a:gd name="connsiteX31" fmla="*/ 8882654 w 11269336"/>
              <a:gd name="connsiteY31" fmla="*/ 892768 h 2323145"/>
              <a:gd name="connsiteX32" fmla="*/ 8795998 w 11269336"/>
              <a:gd name="connsiteY32" fmla="*/ 863337 h 2323145"/>
              <a:gd name="connsiteX33" fmla="*/ 8776970 w 11269336"/>
              <a:gd name="connsiteY33" fmla="*/ 885177 h 2323145"/>
              <a:gd name="connsiteX34" fmla="*/ 8755719 w 11269336"/>
              <a:gd name="connsiteY34" fmla="*/ 889754 h 2323145"/>
              <a:gd name="connsiteX35" fmla="*/ 8743257 w 11269336"/>
              <a:gd name="connsiteY35" fmla="*/ 904723 h 2323145"/>
              <a:gd name="connsiteX36" fmla="*/ 8721366 w 11269336"/>
              <a:gd name="connsiteY36" fmla="*/ 904711 h 2323145"/>
              <a:gd name="connsiteX37" fmla="*/ 8678353 w 11269336"/>
              <a:gd name="connsiteY37" fmla="*/ 926318 h 2323145"/>
              <a:gd name="connsiteX38" fmla="*/ 8636849 w 11269336"/>
              <a:gd name="connsiteY38" fmla="*/ 937900 h 2323145"/>
              <a:gd name="connsiteX39" fmla="*/ 8620213 w 11269336"/>
              <a:gd name="connsiteY39" fmla="*/ 943068 h 2323145"/>
              <a:gd name="connsiteX40" fmla="*/ 8612581 w 11269336"/>
              <a:gd name="connsiteY40" fmla="*/ 952695 h 2323145"/>
              <a:gd name="connsiteX41" fmla="*/ 8589038 w 11269336"/>
              <a:gd name="connsiteY41" fmla="*/ 963892 h 2323145"/>
              <a:gd name="connsiteX42" fmla="*/ 8579950 w 11269336"/>
              <a:gd name="connsiteY42" fmla="*/ 960899 h 2323145"/>
              <a:gd name="connsiteX43" fmla="*/ 8579319 w 11269336"/>
              <a:gd name="connsiteY43" fmla="*/ 965630 h 2323145"/>
              <a:gd name="connsiteX44" fmla="*/ 8547429 w 11269336"/>
              <a:gd name="connsiteY44" fmla="*/ 984506 h 2323145"/>
              <a:gd name="connsiteX45" fmla="*/ 8478704 w 11269336"/>
              <a:gd name="connsiteY45" fmla="*/ 1025490 h 2323145"/>
              <a:gd name="connsiteX46" fmla="*/ 8461421 w 11269336"/>
              <a:gd name="connsiteY46" fmla="*/ 1035512 h 2323145"/>
              <a:gd name="connsiteX47" fmla="*/ 8445003 w 11269336"/>
              <a:gd name="connsiteY47" fmla="*/ 1036851 h 2323145"/>
              <a:gd name="connsiteX48" fmla="*/ 8357350 w 11269336"/>
              <a:gd name="connsiteY48" fmla="*/ 1060213 h 2323145"/>
              <a:gd name="connsiteX49" fmla="*/ 8335565 w 11269336"/>
              <a:gd name="connsiteY49" fmla="*/ 1061151 h 2323145"/>
              <a:gd name="connsiteX50" fmla="*/ 8325267 w 11269336"/>
              <a:gd name="connsiteY50" fmla="*/ 1055919 h 2323145"/>
              <a:gd name="connsiteX51" fmla="*/ 8293586 w 11269336"/>
              <a:gd name="connsiteY51" fmla="*/ 1076144 h 2323145"/>
              <a:gd name="connsiteX52" fmla="*/ 8242405 w 11269336"/>
              <a:gd name="connsiteY52" fmla="*/ 1095960 h 2323145"/>
              <a:gd name="connsiteX53" fmla="*/ 8197391 w 11269336"/>
              <a:gd name="connsiteY53" fmla="*/ 1107746 h 2323145"/>
              <a:gd name="connsiteX54" fmla="*/ 8081474 w 11269336"/>
              <a:gd name="connsiteY54" fmla="*/ 1130125 h 2323145"/>
              <a:gd name="connsiteX55" fmla="*/ 8053585 w 11269336"/>
              <a:gd name="connsiteY55" fmla="*/ 1129169 h 2323145"/>
              <a:gd name="connsiteX56" fmla="*/ 8038422 w 11269336"/>
              <a:gd name="connsiteY56" fmla="*/ 1119092 h 2323145"/>
              <a:gd name="connsiteX57" fmla="*/ 8029450 w 11269336"/>
              <a:gd name="connsiteY57" fmla="*/ 1125592 h 2323145"/>
              <a:gd name="connsiteX58" fmla="*/ 7959552 w 11269336"/>
              <a:gd name="connsiteY58" fmla="*/ 1140188 h 2323145"/>
              <a:gd name="connsiteX59" fmla="*/ 7914188 w 11269336"/>
              <a:gd name="connsiteY59" fmla="*/ 1150862 h 2323145"/>
              <a:gd name="connsiteX60" fmla="*/ 7914918 w 11269336"/>
              <a:gd name="connsiteY60" fmla="*/ 1168758 h 2323145"/>
              <a:gd name="connsiteX61" fmla="*/ 7875510 w 11269336"/>
              <a:gd name="connsiteY61" fmla="*/ 1183153 h 2323145"/>
              <a:gd name="connsiteX62" fmla="*/ 7829932 w 11269336"/>
              <a:gd name="connsiteY62" fmla="*/ 1180782 h 2323145"/>
              <a:gd name="connsiteX63" fmla="*/ 7779182 w 11269336"/>
              <a:gd name="connsiteY63" fmla="*/ 1192665 h 2323145"/>
              <a:gd name="connsiteX64" fmla="*/ 7748774 w 11269336"/>
              <a:gd name="connsiteY64" fmla="*/ 1199586 h 2323145"/>
              <a:gd name="connsiteX65" fmla="*/ 7671846 w 11269336"/>
              <a:gd name="connsiteY65" fmla="*/ 1231966 h 2323145"/>
              <a:gd name="connsiteX66" fmla="*/ 7554146 w 11269336"/>
              <a:gd name="connsiteY66" fmla="*/ 1319748 h 2323145"/>
              <a:gd name="connsiteX67" fmla="*/ 7515052 w 11269336"/>
              <a:gd name="connsiteY67" fmla="*/ 1336718 h 2323145"/>
              <a:gd name="connsiteX68" fmla="*/ 7507193 w 11269336"/>
              <a:gd name="connsiteY68" fmla="*/ 1334617 h 2323145"/>
              <a:gd name="connsiteX69" fmla="*/ 7461694 w 11269336"/>
              <a:gd name="connsiteY69" fmla="*/ 1375866 h 2323145"/>
              <a:gd name="connsiteX70" fmla="*/ 7377571 w 11269336"/>
              <a:gd name="connsiteY70" fmla="*/ 1400128 h 2323145"/>
              <a:gd name="connsiteX71" fmla="*/ 7311261 w 11269336"/>
              <a:gd name="connsiteY71" fmla="*/ 1412652 h 2323145"/>
              <a:gd name="connsiteX72" fmla="*/ 7275307 w 11269336"/>
              <a:gd name="connsiteY72" fmla="*/ 1422171 h 2323145"/>
              <a:gd name="connsiteX73" fmla="*/ 7247783 w 11269336"/>
              <a:gd name="connsiteY73" fmla="*/ 1426330 h 2323145"/>
              <a:gd name="connsiteX74" fmla="*/ 7185047 w 11269336"/>
              <a:gd name="connsiteY74" fmla="*/ 1451812 h 2323145"/>
              <a:gd name="connsiteX75" fmla="*/ 7084117 w 11269336"/>
              <a:gd name="connsiteY75" fmla="*/ 1500281 h 2323145"/>
              <a:gd name="connsiteX76" fmla="*/ 7062011 w 11269336"/>
              <a:gd name="connsiteY76" fmla="*/ 1509183 h 2323145"/>
              <a:gd name="connsiteX77" fmla="*/ 7040555 w 11269336"/>
              <a:gd name="connsiteY77" fmla="*/ 1511207 h 2323145"/>
              <a:gd name="connsiteX78" fmla="*/ 7033438 w 11269336"/>
              <a:gd name="connsiteY78" fmla="*/ 1506772 h 2323145"/>
              <a:gd name="connsiteX79" fmla="*/ 7020886 w 11269336"/>
              <a:gd name="connsiteY79" fmla="*/ 1510764 h 2323145"/>
              <a:gd name="connsiteX80" fmla="*/ 7017033 w 11269336"/>
              <a:gd name="connsiteY80" fmla="*/ 1510650 h 2323145"/>
              <a:gd name="connsiteX81" fmla="*/ 6995460 w 11269336"/>
              <a:gd name="connsiteY81" fmla="*/ 1511173 h 2323145"/>
              <a:gd name="connsiteX82" fmla="*/ 6962144 w 11269336"/>
              <a:gd name="connsiteY82" fmla="*/ 1541508 h 2323145"/>
              <a:gd name="connsiteX83" fmla="*/ 6910674 w 11269336"/>
              <a:gd name="connsiteY83" fmla="*/ 1554793 h 2323145"/>
              <a:gd name="connsiteX84" fmla="*/ 6732152 w 11269336"/>
              <a:gd name="connsiteY84" fmla="*/ 1642538 h 2323145"/>
              <a:gd name="connsiteX85" fmla="*/ 6694106 w 11269336"/>
              <a:gd name="connsiteY85" fmla="*/ 1632377 h 2323145"/>
              <a:gd name="connsiteX86" fmla="*/ 6617223 w 11269336"/>
              <a:gd name="connsiteY86" fmla="*/ 1659889 h 2323145"/>
              <a:gd name="connsiteX87" fmla="*/ 6521138 w 11269336"/>
              <a:gd name="connsiteY87" fmla="*/ 1744340 h 2323145"/>
              <a:gd name="connsiteX88" fmla="*/ 6380677 w 11269336"/>
              <a:gd name="connsiteY88" fmla="*/ 1796883 h 2323145"/>
              <a:gd name="connsiteX89" fmla="*/ 6374897 w 11269336"/>
              <a:gd name="connsiteY89" fmla="*/ 1809910 h 2323145"/>
              <a:gd name="connsiteX90" fmla="*/ 6364545 w 11269336"/>
              <a:gd name="connsiteY90" fmla="*/ 1820090 h 2323145"/>
              <a:gd name="connsiteX91" fmla="*/ 6362126 w 11269336"/>
              <a:gd name="connsiteY91" fmla="*/ 1819991 h 2323145"/>
              <a:gd name="connsiteX92" fmla="*/ 6346673 w 11269336"/>
              <a:gd name="connsiteY92" fmla="*/ 1827824 h 2323145"/>
              <a:gd name="connsiteX93" fmla="*/ 6345588 w 11269336"/>
              <a:gd name="connsiteY93" fmla="*/ 1832232 h 2323145"/>
              <a:gd name="connsiteX94" fmla="*/ 6335708 w 11269336"/>
              <a:gd name="connsiteY94" fmla="*/ 1838451 h 2323145"/>
              <a:gd name="connsiteX95" fmla="*/ 6318182 w 11269336"/>
              <a:gd name="connsiteY95" fmla="*/ 1852975 h 2323145"/>
              <a:gd name="connsiteX96" fmla="*/ 6313084 w 11269336"/>
              <a:gd name="connsiteY96" fmla="*/ 1853561 h 2323145"/>
              <a:gd name="connsiteX97" fmla="*/ 6283816 w 11269336"/>
              <a:gd name="connsiteY97" fmla="*/ 1872148 h 2323145"/>
              <a:gd name="connsiteX98" fmla="*/ 6282550 w 11269336"/>
              <a:gd name="connsiteY98" fmla="*/ 1871392 h 2323145"/>
              <a:gd name="connsiteX99" fmla="*/ 6270527 w 11269336"/>
              <a:gd name="connsiteY99" fmla="*/ 1872208 h 2323145"/>
              <a:gd name="connsiteX100" fmla="*/ 6249518 w 11269336"/>
              <a:gd name="connsiteY100" fmla="*/ 1876079 h 2323145"/>
              <a:gd name="connsiteX101" fmla="*/ 6190386 w 11269336"/>
              <a:gd name="connsiteY101" fmla="*/ 1872478 h 2323145"/>
              <a:gd name="connsiteX102" fmla="*/ 6159777 w 11269336"/>
              <a:gd name="connsiteY102" fmla="*/ 1891745 h 2323145"/>
              <a:gd name="connsiteX103" fmla="*/ 6153131 w 11269336"/>
              <a:gd name="connsiteY103" fmla="*/ 1895079 h 2323145"/>
              <a:gd name="connsiteX104" fmla="*/ 6152798 w 11269336"/>
              <a:gd name="connsiteY104" fmla="*/ 1894920 h 2323145"/>
              <a:gd name="connsiteX105" fmla="*/ 6145388 w 11269336"/>
              <a:gd name="connsiteY105" fmla="*/ 1897990 h 2323145"/>
              <a:gd name="connsiteX106" fmla="*/ 6141014 w 11269336"/>
              <a:gd name="connsiteY106" fmla="*/ 1901155 h 2323145"/>
              <a:gd name="connsiteX107" fmla="*/ 6128122 w 11269336"/>
              <a:gd name="connsiteY107" fmla="*/ 1907623 h 2323145"/>
              <a:gd name="connsiteX108" fmla="*/ 6122351 w 11269336"/>
              <a:gd name="connsiteY108" fmla="*/ 1908359 h 2323145"/>
              <a:gd name="connsiteX109" fmla="*/ 6064750 w 11269336"/>
              <a:gd name="connsiteY109" fmla="*/ 1896394 h 2323145"/>
              <a:gd name="connsiteX110" fmla="*/ 5964230 w 11269336"/>
              <a:gd name="connsiteY110" fmla="*/ 1910038 h 2323145"/>
              <a:gd name="connsiteX111" fmla="*/ 5865399 w 11269336"/>
              <a:gd name="connsiteY111" fmla="*/ 1926966 h 2323145"/>
              <a:gd name="connsiteX112" fmla="*/ 5829951 w 11269336"/>
              <a:gd name="connsiteY112" fmla="*/ 1934755 h 2323145"/>
              <a:gd name="connsiteX113" fmla="*/ 5765285 w 11269336"/>
              <a:gd name="connsiteY113" fmla="*/ 1941322 h 2323145"/>
              <a:gd name="connsiteX114" fmla="*/ 5734750 w 11269336"/>
              <a:gd name="connsiteY114" fmla="*/ 1939793 h 2323145"/>
              <a:gd name="connsiteX115" fmla="*/ 5733569 w 11269336"/>
              <a:gd name="connsiteY115" fmla="*/ 1940505 h 2323145"/>
              <a:gd name="connsiteX116" fmla="*/ 5730329 w 11269336"/>
              <a:gd name="connsiteY116" fmla="*/ 1937845 h 2323145"/>
              <a:gd name="connsiteX117" fmla="*/ 5724661 w 11269336"/>
              <a:gd name="connsiteY117" fmla="*/ 1937455 h 2323145"/>
              <a:gd name="connsiteX118" fmla="*/ 5710186 w 11269336"/>
              <a:gd name="connsiteY118" fmla="*/ 1941370 h 2323145"/>
              <a:gd name="connsiteX119" fmla="*/ 5704910 w 11269336"/>
              <a:gd name="connsiteY119" fmla="*/ 1943663 h 2323145"/>
              <a:gd name="connsiteX120" fmla="*/ 5696836 w 11269336"/>
              <a:gd name="connsiteY120" fmla="*/ 1945271 h 2323145"/>
              <a:gd name="connsiteX121" fmla="*/ 5696583 w 11269336"/>
              <a:gd name="connsiteY121" fmla="*/ 1945050 h 2323145"/>
              <a:gd name="connsiteX122" fmla="*/ 5689123 w 11269336"/>
              <a:gd name="connsiteY122" fmla="*/ 1947067 h 2323145"/>
              <a:gd name="connsiteX123" fmla="*/ 5653291 w 11269336"/>
              <a:gd name="connsiteY123" fmla="*/ 1960245 h 2323145"/>
              <a:gd name="connsiteX124" fmla="*/ 5599385 w 11269336"/>
              <a:gd name="connsiteY124" fmla="*/ 1945198 h 2323145"/>
              <a:gd name="connsiteX125" fmla="*/ 5578300 w 11269336"/>
              <a:gd name="connsiteY125" fmla="*/ 1944963 h 2323145"/>
              <a:gd name="connsiteX126" fmla="*/ 5566758 w 11269336"/>
              <a:gd name="connsiteY126" fmla="*/ 1943441 h 2323145"/>
              <a:gd name="connsiteX127" fmla="*/ 5565857 w 11269336"/>
              <a:gd name="connsiteY127" fmla="*/ 1942445 h 2323145"/>
              <a:gd name="connsiteX128" fmla="*/ 5531534 w 11269336"/>
              <a:gd name="connsiteY128" fmla="*/ 1955208 h 2323145"/>
              <a:gd name="connsiteX129" fmla="*/ 5526552 w 11269336"/>
              <a:gd name="connsiteY129" fmla="*/ 1954799 h 2323145"/>
              <a:gd name="connsiteX130" fmla="*/ 5504723 w 11269336"/>
              <a:gd name="connsiteY130" fmla="*/ 1965811 h 2323145"/>
              <a:gd name="connsiteX131" fmla="*/ 5493156 w 11269336"/>
              <a:gd name="connsiteY131" fmla="*/ 1970063 h 2323145"/>
              <a:gd name="connsiteX132" fmla="*/ 5490486 w 11269336"/>
              <a:gd name="connsiteY132" fmla="*/ 1974227 h 2323145"/>
              <a:gd name="connsiteX133" fmla="*/ 5473107 w 11269336"/>
              <a:gd name="connsiteY133" fmla="*/ 1979001 h 2323145"/>
              <a:gd name="connsiteX134" fmla="*/ 5470885 w 11269336"/>
              <a:gd name="connsiteY134" fmla="*/ 1978432 h 2323145"/>
              <a:gd name="connsiteX135" fmla="*/ 5457393 w 11269336"/>
              <a:gd name="connsiteY135" fmla="*/ 1986525 h 2323145"/>
              <a:gd name="connsiteX136" fmla="*/ 5447102 w 11269336"/>
              <a:gd name="connsiteY136" fmla="*/ 1998329 h 2323145"/>
              <a:gd name="connsiteX137" fmla="*/ 5159151 w 11269336"/>
              <a:gd name="connsiteY137" fmla="*/ 2029640 h 2323145"/>
              <a:gd name="connsiteX138" fmla="*/ 5041688 w 11269336"/>
              <a:gd name="connsiteY138" fmla="*/ 2022334 h 2323145"/>
              <a:gd name="connsiteX139" fmla="*/ 4860988 w 11269336"/>
              <a:gd name="connsiteY139" fmla="*/ 2135698 h 2323145"/>
              <a:gd name="connsiteX140" fmla="*/ 4807902 w 11269336"/>
              <a:gd name="connsiteY140" fmla="*/ 2138894 h 2323145"/>
              <a:gd name="connsiteX141" fmla="*/ 4765388 w 11269336"/>
              <a:gd name="connsiteY141" fmla="*/ 2162525 h 2323145"/>
              <a:gd name="connsiteX142" fmla="*/ 4745033 w 11269336"/>
              <a:gd name="connsiteY142" fmla="*/ 2158859 h 2323145"/>
              <a:gd name="connsiteX143" fmla="*/ 4741475 w 11269336"/>
              <a:gd name="connsiteY143" fmla="*/ 2157998 h 2323145"/>
              <a:gd name="connsiteX144" fmla="*/ 4728247 w 11269336"/>
              <a:gd name="connsiteY144" fmla="*/ 2159526 h 2323145"/>
              <a:gd name="connsiteX145" fmla="*/ 4723263 w 11269336"/>
              <a:gd name="connsiteY145" fmla="*/ 2153742 h 2323145"/>
              <a:gd name="connsiteX146" fmla="*/ 4702453 w 11269336"/>
              <a:gd name="connsiteY146" fmla="*/ 2151586 h 2323145"/>
              <a:gd name="connsiteX147" fmla="*/ 4678455 w 11269336"/>
              <a:gd name="connsiteY147" fmla="*/ 2156131 h 2323145"/>
              <a:gd name="connsiteX148" fmla="*/ 4593061 w 11269336"/>
              <a:gd name="connsiteY148" fmla="*/ 2171597 h 2323145"/>
              <a:gd name="connsiteX149" fmla="*/ 4579902 w 11269336"/>
              <a:gd name="connsiteY149" fmla="*/ 2177927 h 2323145"/>
              <a:gd name="connsiteX150" fmla="*/ 4533444 w 11269336"/>
              <a:gd name="connsiteY150" fmla="*/ 2181200 h 2323145"/>
              <a:gd name="connsiteX151" fmla="*/ 4492832 w 11269336"/>
              <a:gd name="connsiteY151" fmla="*/ 2188033 h 2323145"/>
              <a:gd name="connsiteX152" fmla="*/ 4467257 w 11269336"/>
              <a:gd name="connsiteY152" fmla="*/ 2196121 h 2323145"/>
              <a:gd name="connsiteX153" fmla="*/ 4459937 w 11269336"/>
              <a:gd name="connsiteY153" fmla="*/ 2195182 h 2323145"/>
              <a:gd name="connsiteX154" fmla="*/ 4433312 w 11269336"/>
              <a:gd name="connsiteY154" fmla="*/ 2199004 h 2323145"/>
              <a:gd name="connsiteX155" fmla="*/ 4420601 w 11269336"/>
              <a:gd name="connsiteY155" fmla="*/ 2205158 h 2323145"/>
              <a:gd name="connsiteX156" fmla="*/ 4405765 w 11269336"/>
              <a:gd name="connsiteY156" fmla="*/ 2199902 h 2323145"/>
              <a:gd name="connsiteX157" fmla="*/ 4401354 w 11269336"/>
              <a:gd name="connsiteY157" fmla="*/ 2194745 h 2323145"/>
              <a:gd name="connsiteX158" fmla="*/ 4383151 w 11269336"/>
              <a:gd name="connsiteY158" fmla="*/ 2201140 h 2323145"/>
              <a:gd name="connsiteX159" fmla="*/ 4366646 w 11269336"/>
              <a:gd name="connsiteY159" fmla="*/ 2198564 h 2323145"/>
              <a:gd name="connsiteX160" fmla="*/ 4354009 w 11269336"/>
              <a:gd name="connsiteY160" fmla="*/ 2204984 h 2323145"/>
              <a:gd name="connsiteX161" fmla="*/ 4348284 w 11269336"/>
              <a:gd name="connsiteY161" fmla="*/ 2205270 h 2323145"/>
              <a:gd name="connsiteX162" fmla="*/ 4333906 w 11269336"/>
              <a:gd name="connsiteY162" fmla="*/ 2205251 h 2323145"/>
              <a:gd name="connsiteX163" fmla="*/ 4308819 w 11269336"/>
              <a:gd name="connsiteY163" fmla="*/ 2203822 h 2323145"/>
              <a:gd name="connsiteX164" fmla="*/ 4301210 w 11269336"/>
              <a:gd name="connsiteY164" fmla="*/ 2204456 h 2323145"/>
              <a:gd name="connsiteX165" fmla="*/ 4283095 w 11269336"/>
              <a:gd name="connsiteY165" fmla="*/ 2198177 h 2323145"/>
              <a:gd name="connsiteX166" fmla="*/ 4250119 w 11269336"/>
              <a:gd name="connsiteY166" fmla="*/ 2196342 h 2323145"/>
              <a:gd name="connsiteX167" fmla="*/ 4189203 w 11269336"/>
              <a:gd name="connsiteY167" fmla="*/ 2178994 h 2323145"/>
              <a:gd name="connsiteX168" fmla="*/ 4154035 w 11269336"/>
              <a:gd name="connsiteY168" fmla="*/ 2171950 h 2323145"/>
              <a:gd name="connsiteX169" fmla="*/ 4129569 w 11269336"/>
              <a:gd name="connsiteY169" fmla="*/ 2163850 h 2323145"/>
              <a:gd name="connsiteX170" fmla="*/ 4061250 w 11269336"/>
              <a:gd name="connsiteY170" fmla="*/ 2159236 h 2323145"/>
              <a:gd name="connsiteX171" fmla="*/ 3945480 w 11269336"/>
              <a:gd name="connsiteY171" fmla="*/ 2158279 h 2323145"/>
              <a:gd name="connsiteX172" fmla="*/ 3921468 w 11269336"/>
              <a:gd name="connsiteY172" fmla="*/ 2156588 h 2323145"/>
              <a:gd name="connsiteX173" fmla="*/ 3903348 w 11269336"/>
              <a:gd name="connsiteY173" fmla="*/ 2149220 h 2323145"/>
              <a:gd name="connsiteX174" fmla="*/ 3901342 w 11269336"/>
              <a:gd name="connsiteY174" fmla="*/ 2142355 h 2323145"/>
              <a:gd name="connsiteX175" fmla="*/ 3888539 w 11269336"/>
              <a:gd name="connsiteY175" fmla="*/ 2140476 h 2323145"/>
              <a:gd name="connsiteX176" fmla="*/ 3885662 w 11269336"/>
              <a:gd name="connsiteY176" fmla="*/ 2138740 h 2323145"/>
              <a:gd name="connsiteX177" fmla="*/ 3868627 w 11269336"/>
              <a:gd name="connsiteY177" fmla="*/ 2130023 h 2323145"/>
              <a:gd name="connsiteX178" fmla="*/ 3819177 w 11269336"/>
              <a:gd name="connsiteY178" fmla="*/ 2142111 h 2323145"/>
              <a:gd name="connsiteX179" fmla="*/ 3769100 w 11269336"/>
              <a:gd name="connsiteY179" fmla="*/ 2131731 h 2323145"/>
              <a:gd name="connsiteX180" fmla="*/ 3562752 w 11269336"/>
              <a:gd name="connsiteY180" fmla="*/ 2131785 h 2323145"/>
              <a:gd name="connsiteX181" fmla="*/ 3541402 w 11269336"/>
              <a:gd name="connsiteY181" fmla="*/ 2106821 h 2323145"/>
              <a:gd name="connsiteX182" fmla="*/ 3365341 w 11269336"/>
              <a:gd name="connsiteY182" fmla="*/ 2077638 h 2323145"/>
              <a:gd name="connsiteX183" fmla="*/ 3170922 w 11269336"/>
              <a:gd name="connsiteY183" fmla="*/ 2115957 h 2323145"/>
              <a:gd name="connsiteX184" fmla="*/ 3156256 w 11269336"/>
              <a:gd name="connsiteY184" fmla="*/ 2124773 h 2323145"/>
              <a:gd name="connsiteX185" fmla="*/ 3140298 w 11269336"/>
              <a:gd name="connsiteY185" fmla="*/ 2129182 h 2323145"/>
              <a:gd name="connsiteX186" fmla="*/ 3138514 w 11269336"/>
              <a:gd name="connsiteY186" fmla="*/ 2128069 h 2323145"/>
              <a:gd name="connsiteX187" fmla="*/ 3120467 w 11269336"/>
              <a:gd name="connsiteY187" fmla="*/ 2128281 h 2323145"/>
              <a:gd name="connsiteX188" fmla="*/ 3116175 w 11269336"/>
              <a:gd name="connsiteY188" fmla="*/ 2131633 h 2323145"/>
              <a:gd name="connsiteX189" fmla="*/ 3103685 w 11269336"/>
              <a:gd name="connsiteY189" fmla="*/ 2132814 h 2323145"/>
              <a:gd name="connsiteX190" fmla="*/ 3078794 w 11269336"/>
              <a:gd name="connsiteY190" fmla="*/ 2137935 h 2323145"/>
              <a:gd name="connsiteX191" fmla="*/ 3074407 w 11269336"/>
              <a:gd name="connsiteY191" fmla="*/ 2136274 h 2323145"/>
              <a:gd name="connsiteX192" fmla="*/ 3037285 w 11269336"/>
              <a:gd name="connsiteY192" fmla="*/ 2139919 h 2323145"/>
              <a:gd name="connsiteX193" fmla="*/ 3036901 w 11269336"/>
              <a:gd name="connsiteY193" fmla="*/ 2138726 h 2323145"/>
              <a:gd name="connsiteX194" fmla="*/ 3026996 w 11269336"/>
              <a:gd name="connsiteY194" fmla="*/ 2134322 h 2323145"/>
              <a:gd name="connsiteX195" fmla="*/ 3007772 w 11269336"/>
              <a:gd name="connsiteY195" fmla="*/ 2128742 h 2323145"/>
              <a:gd name="connsiteX196" fmla="*/ 2965030 w 11269336"/>
              <a:gd name="connsiteY196" fmla="*/ 2100494 h 2323145"/>
              <a:gd name="connsiteX197" fmla="*/ 2926342 w 11269336"/>
              <a:gd name="connsiteY197" fmla="*/ 2104155 h 2323145"/>
              <a:gd name="connsiteX198" fmla="*/ 2918608 w 11269336"/>
              <a:gd name="connsiteY198" fmla="*/ 2104215 h 2323145"/>
              <a:gd name="connsiteX199" fmla="*/ 2918475 w 11269336"/>
              <a:gd name="connsiteY199" fmla="*/ 2103937 h 2323145"/>
              <a:gd name="connsiteX200" fmla="*/ 2910360 w 11269336"/>
              <a:gd name="connsiteY200" fmla="*/ 2103444 h 2323145"/>
              <a:gd name="connsiteX201" fmla="*/ 2904507 w 11269336"/>
              <a:gd name="connsiteY201" fmla="*/ 2104326 h 2323145"/>
              <a:gd name="connsiteX202" fmla="*/ 2889503 w 11269336"/>
              <a:gd name="connsiteY202" fmla="*/ 2104443 h 2323145"/>
              <a:gd name="connsiteX203" fmla="*/ 2884480 w 11269336"/>
              <a:gd name="connsiteY203" fmla="*/ 2102626 h 2323145"/>
              <a:gd name="connsiteX204" fmla="*/ 2882689 w 11269336"/>
              <a:gd name="connsiteY204" fmla="*/ 2099228 h 2323145"/>
              <a:gd name="connsiteX205" fmla="*/ 2881291 w 11269336"/>
              <a:gd name="connsiteY205" fmla="*/ 2099618 h 2323145"/>
              <a:gd name="connsiteX206" fmla="*/ 2853979 w 11269336"/>
              <a:gd name="connsiteY206" fmla="*/ 2090388 h 2323145"/>
              <a:gd name="connsiteX207" fmla="*/ 2791790 w 11269336"/>
              <a:gd name="connsiteY207" fmla="*/ 2080332 h 2323145"/>
              <a:gd name="connsiteX208" fmla="*/ 2755844 w 11269336"/>
              <a:gd name="connsiteY208" fmla="*/ 2078874 h 2323145"/>
              <a:gd name="connsiteX209" fmla="*/ 2657742 w 11269336"/>
              <a:gd name="connsiteY209" fmla="*/ 2070179 h 2323145"/>
              <a:gd name="connsiteX210" fmla="*/ 2559549 w 11269336"/>
              <a:gd name="connsiteY210" fmla="*/ 2057873 h 2323145"/>
              <a:gd name="connsiteX211" fmla="*/ 2512054 w 11269336"/>
              <a:gd name="connsiteY211" fmla="*/ 2031671 h 2323145"/>
              <a:gd name="connsiteX212" fmla="*/ 2506437 w 11269336"/>
              <a:gd name="connsiteY212" fmla="*/ 2030918 h 2323145"/>
              <a:gd name="connsiteX213" fmla="*/ 2491752 w 11269336"/>
              <a:gd name="connsiteY213" fmla="*/ 2033906 h 2323145"/>
              <a:gd name="connsiteX214" fmla="*/ 2486338 w 11269336"/>
              <a:gd name="connsiteY214" fmla="*/ 2035862 h 2323145"/>
              <a:gd name="connsiteX215" fmla="*/ 2478186 w 11269336"/>
              <a:gd name="connsiteY215" fmla="*/ 2036953 h 2323145"/>
              <a:gd name="connsiteX216" fmla="*/ 2477950 w 11269336"/>
              <a:gd name="connsiteY216" fmla="*/ 2036715 h 2323145"/>
              <a:gd name="connsiteX217" fmla="*/ 2470381 w 11269336"/>
              <a:gd name="connsiteY217" fmla="*/ 2038256 h 2323145"/>
              <a:gd name="connsiteX218" fmla="*/ 2433781 w 11269336"/>
              <a:gd name="connsiteY218" fmla="*/ 2049140 h 2323145"/>
              <a:gd name="connsiteX219" fmla="*/ 2381172 w 11269336"/>
              <a:gd name="connsiteY219" fmla="*/ 2030645 h 2323145"/>
              <a:gd name="connsiteX220" fmla="*/ 2360198 w 11269336"/>
              <a:gd name="connsiteY220" fmla="*/ 2029059 h 2323145"/>
              <a:gd name="connsiteX221" fmla="*/ 2348815 w 11269336"/>
              <a:gd name="connsiteY221" fmla="*/ 2026798 h 2323145"/>
              <a:gd name="connsiteX222" fmla="*/ 2347988 w 11269336"/>
              <a:gd name="connsiteY222" fmla="*/ 2025745 h 2323145"/>
              <a:gd name="connsiteX223" fmla="*/ 2312920 w 11269336"/>
              <a:gd name="connsiteY223" fmla="*/ 2036311 h 2323145"/>
              <a:gd name="connsiteX224" fmla="*/ 2307986 w 11269336"/>
              <a:gd name="connsiteY224" fmla="*/ 2035583 h 2323145"/>
              <a:gd name="connsiteX225" fmla="*/ 2285481 w 11269336"/>
              <a:gd name="connsiteY225" fmla="*/ 2045197 h 2323145"/>
              <a:gd name="connsiteX226" fmla="*/ 2273666 w 11269336"/>
              <a:gd name="connsiteY226" fmla="*/ 2048710 h 2323145"/>
              <a:gd name="connsiteX227" fmla="*/ 2270719 w 11269336"/>
              <a:gd name="connsiteY227" fmla="*/ 2052702 h 2323145"/>
              <a:gd name="connsiteX228" fmla="*/ 2253080 w 11269336"/>
              <a:gd name="connsiteY228" fmla="*/ 2056363 h 2323145"/>
              <a:gd name="connsiteX229" fmla="*/ 2250906 w 11269336"/>
              <a:gd name="connsiteY229" fmla="*/ 2055654 h 2323145"/>
              <a:gd name="connsiteX230" fmla="*/ 2236905 w 11269336"/>
              <a:gd name="connsiteY230" fmla="*/ 2062882 h 2323145"/>
              <a:gd name="connsiteX231" fmla="*/ 2225830 w 11269336"/>
              <a:gd name="connsiteY231" fmla="*/ 2074027 h 2323145"/>
              <a:gd name="connsiteX232" fmla="*/ 2073776 w 11269336"/>
              <a:gd name="connsiteY232" fmla="*/ 2089244 h 2323145"/>
              <a:gd name="connsiteX233" fmla="*/ 1948256 w 11269336"/>
              <a:gd name="connsiteY233" fmla="*/ 2146616 h 2323145"/>
              <a:gd name="connsiteX234" fmla="*/ 1865582 w 11269336"/>
              <a:gd name="connsiteY234" fmla="*/ 2153738 h 2323145"/>
              <a:gd name="connsiteX235" fmla="*/ 1835210 w 11269336"/>
              <a:gd name="connsiteY235" fmla="*/ 2134244 h 2323145"/>
              <a:gd name="connsiteX236" fmla="*/ 1632661 w 11269336"/>
              <a:gd name="connsiteY236" fmla="*/ 2173882 h 2323145"/>
              <a:gd name="connsiteX237" fmla="*/ 1579590 w 11269336"/>
              <a:gd name="connsiteY237" fmla="*/ 2173680 h 2323145"/>
              <a:gd name="connsiteX238" fmla="*/ 1535601 w 11269336"/>
              <a:gd name="connsiteY238" fmla="*/ 2194590 h 2323145"/>
              <a:gd name="connsiteX239" fmla="*/ 1515594 w 11269336"/>
              <a:gd name="connsiteY239" fmla="*/ 2189622 h 2323145"/>
              <a:gd name="connsiteX240" fmla="*/ 1512113 w 11269336"/>
              <a:gd name="connsiteY240" fmla="*/ 2188534 h 2323145"/>
              <a:gd name="connsiteX241" fmla="*/ 1498838 w 11269336"/>
              <a:gd name="connsiteY241" fmla="*/ 2189213 h 2323145"/>
              <a:gd name="connsiteX242" fmla="*/ 1494279 w 11269336"/>
              <a:gd name="connsiteY242" fmla="*/ 2183112 h 2323145"/>
              <a:gd name="connsiteX243" fmla="*/ 1473714 w 11269336"/>
              <a:gd name="connsiteY243" fmla="*/ 2179625 h 2323145"/>
              <a:gd name="connsiteX244" fmla="*/ 1449503 w 11269336"/>
              <a:gd name="connsiteY244" fmla="*/ 2182633 h 2323145"/>
              <a:gd name="connsiteX245" fmla="*/ 1266687 w 11269336"/>
              <a:gd name="connsiteY245" fmla="*/ 2212688 h 2323145"/>
              <a:gd name="connsiteX246" fmla="*/ 1239614 w 11269336"/>
              <a:gd name="connsiteY246" fmla="*/ 2209727 h 2323145"/>
              <a:gd name="connsiteX247" fmla="*/ 1202436 w 11269336"/>
              <a:gd name="connsiteY247" fmla="*/ 2209817 h 2323145"/>
              <a:gd name="connsiteX248" fmla="*/ 1136097 w 11269336"/>
              <a:gd name="connsiteY248" fmla="*/ 2205112 h 2323145"/>
              <a:gd name="connsiteX249" fmla="*/ 988232 w 11269336"/>
              <a:gd name="connsiteY249" fmla="*/ 2235635 h 2323145"/>
              <a:gd name="connsiteX250" fmla="*/ 981959 w 11269336"/>
              <a:gd name="connsiteY250" fmla="*/ 2231607 h 2323145"/>
              <a:gd name="connsiteX251" fmla="*/ 938600 w 11269336"/>
              <a:gd name="connsiteY251" fmla="*/ 2238113 h 2323145"/>
              <a:gd name="connsiteX252" fmla="*/ 791788 w 11269336"/>
              <a:gd name="connsiteY252" fmla="*/ 2293224 h 2323145"/>
              <a:gd name="connsiteX253" fmla="*/ 706914 w 11269336"/>
              <a:gd name="connsiteY253" fmla="*/ 2305046 h 2323145"/>
              <a:gd name="connsiteX254" fmla="*/ 675971 w 11269336"/>
              <a:gd name="connsiteY254" fmla="*/ 2304030 h 2323145"/>
              <a:gd name="connsiteX255" fmla="*/ 624180 w 11269336"/>
              <a:gd name="connsiteY255" fmla="*/ 2302650 h 2323145"/>
              <a:gd name="connsiteX256" fmla="*/ 583453 w 11269336"/>
              <a:gd name="connsiteY256" fmla="*/ 2288788 h 2323145"/>
              <a:gd name="connsiteX257" fmla="*/ 540946 w 11269336"/>
              <a:gd name="connsiteY257" fmla="*/ 2292721 h 2323145"/>
              <a:gd name="connsiteX258" fmla="*/ 533680 w 11269336"/>
              <a:gd name="connsiteY258" fmla="*/ 2310233 h 2323145"/>
              <a:gd name="connsiteX259" fmla="*/ 487366 w 11269336"/>
              <a:gd name="connsiteY259" fmla="*/ 2309053 h 2323145"/>
              <a:gd name="connsiteX260" fmla="*/ 416820 w 11269336"/>
              <a:gd name="connsiteY260" fmla="*/ 2305443 h 2323145"/>
              <a:gd name="connsiteX261" fmla="*/ 376805 w 11269336"/>
              <a:gd name="connsiteY261" fmla="*/ 2307647 h 2323145"/>
              <a:gd name="connsiteX262" fmla="*/ 266777 w 11269336"/>
              <a:gd name="connsiteY262" fmla="*/ 2309012 h 2323145"/>
              <a:gd name="connsiteX263" fmla="*/ 156013 w 11269336"/>
              <a:gd name="connsiteY263" fmla="*/ 2306832 h 2323145"/>
              <a:gd name="connsiteX264" fmla="*/ 87258 w 11269336"/>
              <a:gd name="connsiteY264" fmla="*/ 2285511 h 2323145"/>
              <a:gd name="connsiteX265" fmla="*/ 23798 w 11269336"/>
              <a:gd name="connsiteY265" fmla="*/ 2281822 h 2323145"/>
              <a:gd name="connsiteX266" fmla="*/ 0 w 11269336"/>
              <a:gd name="connsiteY266" fmla="*/ 2285369 h 2323145"/>
              <a:gd name="connsiteX267" fmla="*/ 0 w 11269336"/>
              <a:gd name="connsiteY26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742561 w 11269336"/>
              <a:gd name="connsiteY18" fmla="*/ 50043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114263 w 11269336"/>
              <a:gd name="connsiteY21" fmla="*/ 709213 h 2323145"/>
              <a:gd name="connsiteX22" fmla="*/ 9028928 w 11269336"/>
              <a:gd name="connsiteY22" fmla="*/ 745350 h 2323145"/>
              <a:gd name="connsiteX23" fmla="*/ 8977138 w 11269336"/>
              <a:gd name="connsiteY23" fmla="*/ 774970 h 2323145"/>
              <a:gd name="connsiteX24" fmla="*/ 8947030 w 11269336"/>
              <a:gd name="connsiteY24" fmla="*/ 814934 h 2323145"/>
              <a:gd name="connsiteX25" fmla="*/ 8914746 w 11269336"/>
              <a:gd name="connsiteY25" fmla="*/ 826428 h 2323145"/>
              <a:gd name="connsiteX26" fmla="*/ 8917778 w 11269336"/>
              <a:gd name="connsiteY26" fmla="*/ 835198 h 2323145"/>
              <a:gd name="connsiteX27" fmla="*/ 8905560 w 11269336"/>
              <a:gd name="connsiteY27" fmla="*/ 838358 h 2323145"/>
              <a:gd name="connsiteX28" fmla="*/ 8897564 w 11269336"/>
              <a:gd name="connsiteY28" fmla="*/ 834287 h 2323145"/>
              <a:gd name="connsiteX29" fmla="*/ 8878040 w 11269336"/>
              <a:gd name="connsiteY29" fmla="*/ 844150 h 2323145"/>
              <a:gd name="connsiteX30" fmla="*/ 8882654 w 11269336"/>
              <a:gd name="connsiteY30" fmla="*/ 892768 h 2323145"/>
              <a:gd name="connsiteX31" fmla="*/ 8795998 w 11269336"/>
              <a:gd name="connsiteY31" fmla="*/ 863337 h 2323145"/>
              <a:gd name="connsiteX32" fmla="*/ 8776970 w 11269336"/>
              <a:gd name="connsiteY32" fmla="*/ 885177 h 2323145"/>
              <a:gd name="connsiteX33" fmla="*/ 8755719 w 11269336"/>
              <a:gd name="connsiteY33" fmla="*/ 889754 h 2323145"/>
              <a:gd name="connsiteX34" fmla="*/ 8743257 w 11269336"/>
              <a:gd name="connsiteY34" fmla="*/ 904723 h 2323145"/>
              <a:gd name="connsiteX35" fmla="*/ 8721366 w 11269336"/>
              <a:gd name="connsiteY35" fmla="*/ 904711 h 2323145"/>
              <a:gd name="connsiteX36" fmla="*/ 8678353 w 11269336"/>
              <a:gd name="connsiteY36" fmla="*/ 926318 h 2323145"/>
              <a:gd name="connsiteX37" fmla="*/ 8636849 w 11269336"/>
              <a:gd name="connsiteY37" fmla="*/ 937900 h 2323145"/>
              <a:gd name="connsiteX38" fmla="*/ 8620213 w 11269336"/>
              <a:gd name="connsiteY38" fmla="*/ 943068 h 2323145"/>
              <a:gd name="connsiteX39" fmla="*/ 8612581 w 11269336"/>
              <a:gd name="connsiteY39" fmla="*/ 952695 h 2323145"/>
              <a:gd name="connsiteX40" fmla="*/ 8589038 w 11269336"/>
              <a:gd name="connsiteY40" fmla="*/ 963892 h 2323145"/>
              <a:gd name="connsiteX41" fmla="*/ 8579950 w 11269336"/>
              <a:gd name="connsiteY41" fmla="*/ 960899 h 2323145"/>
              <a:gd name="connsiteX42" fmla="*/ 8579319 w 11269336"/>
              <a:gd name="connsiteY42" fmla="*/ 965630 h 2323145"/>
              <a:gd name="connsiteX43" fmla="*/ 8547429 w 11269336"/>
              <a:gd name="connsiteY43" fmla="*/ 984506 h 2323145"/>
              <a:gd name="connsiteX44" fmla="*/ 8478704 w 11269336"/>
              <a:gd name="connsiteY44" fmla="*/ 1025490 h 2323145"/>
              <a:gd name="connsiteX45" fmla="*/ 8461421 w 11269336"/>
              <a:gd name="connsiteY45" fmla="*/ 1035512 h 2323145"/>
              <a:gd name="connsiteX46" fmla="*/ 8445003 w 11269336"/>
              <a:gd name="connsiteY46" fmla="*/ 1036851 h 2323145"/>
              <a:gd name="connsiteX47" fmla="*/ 8357350 w 11269336"/>
              <a:gd name="connsiteY47" fmla="*/ 1060213 h 2323145"/>
              <a:gd name="connsiteX48" fmla="*/ 8335565 w 11269336"/>
              <a:gd name="connsiteY48" fmla="*/ 1061151 h 2323145"/>
              <a:gd name="connsiteX49" fmla="*/ 8325267 w 11269336"/>
              <a:gd name="connsiteY49" fmla="*/ 1055919 h 2323145"/>
              <a:gd name="connsiteX50" fmla="*/ 8293586 w 11269336"/>
              <a:gd name="connsiteY50" fmla="*/ 1076144 h 2323145"/>
              <a:gd name="connsiteX51" fmla="*/ 8242405 w 11269336"/>
              <a:gd name="connsiteY51" fmla="*/ 1095960 h 2323145"/>
              <a:gd name="connsiteX52" fmla="*/ 8197391 w 11269336"/>
              <a:gd name="connsiteY52" fmla="*/ 1107746 h 2323145"/>
              <a:gd name="connsiteX53" fmla="*/ 8081474 w 11269336"/>
              <a:gd name="connsiteY53" fmla="*/ 1130125 h 2323145"/>
              <a:gd name="connsiteX54" fmla="*/ 8053585 w 11269336"/>
              <a:gd name="connsiteY54" fmla="*/ 1129169 h 2323145"/>
              <a:gd name="connsiteX55" fmla="*/ 8038422 w 11269336"/>
              <a:gd name="connsiteY55" fmla="*/ 1119092 h 2323145"/>
              <a:gd name="connsiteX56" fmla="*/ 8029450 w 11269336"/>
              <a:gd name="connsiteY56" fmla="*/ 1125592 h 2323145"/>
              <a:gd name="connsiteX57" fmla="*/ 7959552 w 11269336"/>
              <a:gd name="connsiteY57" fmla="*/ 1140188 h 2323145"/>
              <a:gd name="connsiteX58" fmla="*/ 7914188 w 11269336"/>
              <a:gd name="connsiteY58" fmla="*/ 1150862 h 2323145"/>
              <a:gd name="connsiteX59" fmla="*/ 7914918 w 11269336"/>
              <a:gd name="connsiteY59" fmla="*/ 1168758 h 2323145"/>
              <a:gd name="connsiteX60" fmla="*/ 7875510 w 11269336"/>
              <a:gd name="connsiteY60" fmla="*/ 1183153 h 2323145"/>
              <a:gd name="connsiteX61" fmla="*/ 7829932 w 11269336"/>
              <a:gd name="connsiteY61" fmla="*/ 1180782 h 2323145"/>
              <a:gd name="connsiteX62" fmla="*/ 7779182 w 11269336"/>
              <a:gd name="connsiteY62" fmla="*/ 1192665 h 2323145"/>
              <a:gd name="connsiteX63" fmla="*/ 7748774 w 11269336"/>
              <a:gd name="connsiteY63" fmla="*/ 1199586 h 2323145"/>
              <a:gd name="connsiteX64" fmla="*/ 7671846 w 11269336"/>
              <a:gd name="connsiteY64" fmla="*/ 1231966 h 2323145"/>
              <a:gd name="connsiteX65" fmla="*/ 7554146 w 11269336"/>
              <a:gd name="connsiteY65" fmla="*/ 1319748 h 2323145"/>
              <a:gd name="connsiteX66" fmla="*/ 7515052 w 11269336"/>
              <a:gd name="connsiteY66" fmla="*/ 1336718 h 2323145"/>
              <a:gd name="connsiteX67" fmla="*/ 7507193 w 11269336"/>
              <a:gd name="connsiteY67" fmla="*/ 1334617 h 2323145"/>
              <a:gd name="connsiteX68" fmla="*/ 7461694 w 11269336"/>
              <a:gd name="connsiteY68" fmla="*/ 1375866 h 2323145"/>
              <a:gd name="connsiteX69" fmla="*/ 7377571 w 11269336"/>
              <a:gd name="connsiteY69" fmla="*/ 1400128 h 2323145"/>
              <a:gd name="connsiteX70" fmla="*/ 7311261 w 11269336"/>
              <a:gd name="connsiteY70" fmla="*/ 1412652 h 2323145"/>
              <a:gd name="connsiteX71" fmla="*/ 7275307 w 11269336"/>
              <a:gd name="connsiteY71" fmla="*/ 1422171 h 2323145"/>
              <a:gd name="connsiteX72" fmla="*/ 7247783 w 11269336"/>
              <a:gd name="connsiteY72" fmla="*/ 1426330 h 2323145"/>
              <a:gd name="connsiteX73" fmla="*/ 7185047 w 11269336"/>
              <a:gd name="connsiteY73" fmla="*/ 1451812 h 2323145"/>
              <a:gd name="connsiteX74" fmla="*/ 7084117 w 11269336"/>
              <a:gd name="connsiteY74" fmla="*/ 1500281 h 2323145"/>
              <a:gd name="connsiteX75" fmla="*/ 7062011 w 11269336"/>
              <a:gd name="connsiteY75" fmla="*/ 1509183 h 2323145"/>
              <a:gd name="connsiteX76" fmla="*/ 7040555 w 11269336"/>
              <a:gd name="connsiteY76" fmla="*/ 1511207 h 2323145"/>
              <a:gd name="connsiteX77" fmla="*/ 7033438 w 11269336"/>
              <a:gd name="connsiteY77" fmla="*/ 1506772 h 2323145"/>
              <a:gd name="connsiteX78" fmla="*/ 7020886 w 11269336"/>
              <a:gd name="connsiteY78" fmla="*/ 1510764 h 2323145"/>
              <a:gd name="connsiteX79" fmla="*/ 7017033 w 11269336"/>
              <a:gd name="connsiteY79" fmla="*/ 1510650 h 2323145"/>
              <a:gd name="connsiteX80" fmla="*/ 6995460 w 11269336"/>
              <a:gd name="connsiteY80" fmla="*/ 1511173 h 2323145"/>
              <a:gd name="connsiteX81" fmla="*/ 6962144 w 11269336"/>
              <a:gd name="connsiteY81" fmla="*/ 1541508 h 2323145"/>
              <a:gd name="connsiteX82" fmla="*/ 6910674 w 11269336"/>
              <a:gd name="connsiteY82" fmla="*/ 1554793 h 2323145"/>
              <a:gd name="connsiteX83" fmla="*/ 6732152 w 11269336"/>
              <a:gd name="connsiteY83" fmla="*/ 1642538 h 2323145"/>
              <a:gd name="connsiteX84" fmla="*/ 6694106 w 11269336"/>
              <a:gd name="connsiteY84" fmla="*/ 1632377 h 2323145"/>
              <a:gd name="connsiteX85" fmla="*/ 6617223 w 11269336"/>
              <a:gd name="connsiteY85" fmla="*/ 1659889 h 2323145"/>
              <a:gd name="connsiteX86" fmla="*/ 6521138 w 11269336"/>
              <a:gd name="connsiteY86" fmla="*/ 1744340 h 2323145"/>
              <a:gd name="connsiteX87" fmla="*/ 6380677 w 11269336"/>
              <a:gd name="connsiteY87" fmla="*/ 1796883 h 2323145"/>
              <a:gd name="connsiteX88" fmla="*/ 6374897 w 11269336"/>
              <a:gd name="connsiteY88" fmla="*/ 1809910 h 2323145"/>
              <a:gd name="connsiteX89" fmla="*/ 6364545 w 11269336"/>
              <a:gd name="connsiteY89" fmla="*/ 1820090 h 2323145"/>
              <a:gd name="connsiteX90" fmla="*/ 6362126 w 11269336"/>
              <a:gd name="connsiteY90" fmla="*/ 1819991 h 2323145"/>
              <a:gd name="connsiteX91" fmla="*/ 6346673 w 11269336"/>
              <a:gd name="connsiteY91" fmla="*/ 1827824 h 2323145"/>
              <a:gd name="connsiteX92" fmla="*/ 6345588 w 11269336"/>
              <a:gd name="connsiteY92" fmla="*/ 1832232 h 2323145"/>
              <a:gd name="connsiteX93" fmla="*/ 6335708 w 11269336"/>
              <a:gd name="connsiteY93" fmla="*/ 1838451 h 2323145"/>
              <a:gd name="connsiteX94" fmla="*/ 6318182 w 11269336"/>
              <a:gd name="connsiteY94" fmla="*/ 1852975 h 2323145"/>
              <a:gd name="connsiteX95" fmla="*/ 6313084 w 11269336"/>
              <a:gd name="connsiteY95" fmla="*/ 1853561 h 2323145"/>
              <a:gd name="connsiteX96" fmla="*/ 6283816 w 11269336"/>
              <a:gd name="connsiteY96" fmla="*/ 1872148 h 2323145"/>
              <a:gd name="connsiteX97" fmla="*/ 6282550 w 11269336"/>
              <a:gd name="connsiteY97" fmla="*/ 1871392 h 2323145"/>
              <a:gd name="connsiteX98" fmla="*/ 6270527 w 11269336"/>
              <a:gd name="connsiteY98" fmla="*/ 1872208 h 2323145"/>
              <a:gd name="connsiteX99" fmla="*/ 6249518 w 11269336"/>
              <a:gd name="connsiteY99" fmla="*/ 1876079 h 2323145"/>
              <a:gd name="connsiteX100" fmla="*/ 6190386 w 11269336"/>
              <a:gd name="connsiteY100" fmla="*/ 1872478 h 2323145"/>
              <a:gd name="connsiteX101" fmla="*/ 6159777 w 11269336"/>
              <a:gd name="connsiteY101" fmla="*/ 1891745 h 2323145"/>
              <a:gd name="connsiteX102" fmla="*/ 6153131 w 11269336"/>
              <a:gd name="connsiteY102" fmla="*/ 1895079 h 2323145"/>
              <a:gd name="connsiteX103" fmla="*/ 6152798 w 11269336"/>
              <a:gd name="connsiteY103" fmla="*/ 1894920 h 2323145"/>
              <a:gd name="connsiteX104" fmla="*/ 6145388 w 11269336"/>
              <a:gd name="connsiteY104" fmla="*/ 1897990 h 2323145"/>
              <a:gd name="connsiteX105" fmla="*/ 6141014 w 11269336"/>
              <a:gd name="connsiteY105" fmla="*/ 1901155 h 2323145"/>
              <a:gd name="connsiteX106" fmla="*/ 6128122 w 11269336"/>
              <a:gd name="connsiteY106" fmla="*/ 1907623 h 2323145"/>
              <a:gd name="connsiteX107" fmla="*/ 6122351 w 11269336"/>
              <a:gd name="connsiteY107" fmla="*/ 1908359 h 2323145"/>
              <a:gd name="connsiteX108" fmla="*/ 6064750 w 11269336"/>
              <a:gd name="connsiteY108" fmla="*/ 1896394 h 2323145"/>
              <a:gd name="connsiteX109" fmla="*/ 5964230 w 11269336"/>
              <a:gd name="connsiteY109" fmla="*/ 1910038 h 2323145"/>
              <a:gd name="connsiteX110" fmla="*/ 5865399 w 11269336"/>
              <a:gd name="connsiteY110" fmla="*/ 1926966 h 2323145"/>
              <a:gd name="connsiteX111" fmla="*/ 5829951 w 11269336"/>
              <a:gd name="connsiteY111" fmla="*/ 1934755 h 2323145"/>
              <a:gd name="connsiteX112" fmla="*/ 5765285 w 11269336"/>
              <a:gd name="connsiteY112" fmla="*/ 1941322 h 2323145"/>
              <a:gd name="connsiteX113" fmla="*/ 5734750 w 11269336"/>
              <a:gd name="connsiteY113" fmla="*/ 1939793 h 2323145"/>
              <a:gd name="connsiteX114" fmla="*/ 5733569 w 11269336"/>
              <a:gd name="connsiteY114" fmla="*/ 1940505 h 2323145"/>
              <a:gd name="connsiteX115" fmla="*/ 5730329 w 11269336"/>
              <a:gd name="connsiteY115" fmla="*/ 1937845 h 2323145"/>
              <a:gd name="connsiteX116" fmla="*/ 5724661 w 11269336"/>
              <a:gd name="connsiteY116" fmla="*/ 1937455 h 2323145"/>
              <a:gd name="connsiteX117" fmla="*/ 5710186 w 11269336"/>
              <a:gd name="connsiteY117" fmla="*/ 1941370 h 2323145"/>
              <a:gd name="connsiteX118" fmla="*/ 5704910 w 11269336"/>
              <a:gd name="connsiteY118" fmla="*/ 1943663 h 2323145"/>
              <a:gd name="connsiteX119" fmla="*/ 5696836 w 11269336"/>
              <a:gd name="connsiteY119" fmla="*/ 1945271 h 2323145"/>
              <a:gd name="connsiteX120" fmla="*/ 5696583 w 11269336"/>
              <a:gd name="connsiteY120" fmla="*/ 1945050 h 2323145"/>
              <a:gd name="connsiteX121" fmla="*/ 5689123 w 11269336"/>
              <a:gd name="connsiteY121" fmla="*/ 1947067 h 2323145"/>
              <a:gd name="connsiteX122" fmla="*/ 5653291 w 11269336"/>
              <a:gd name="connsiteY122" fmla="*/ 1960245 h 2323145"/>
              <a:gd name="connsiteX123" fmla="*/ 5599385 w 11269336"/>
              <a:gd name="connsiteY123" fmla="*/ 1945198 h 2323145"/>
              <a:gd name="connsiteX124" fmla="*/ 5578300 w 11269336"/>
              <a:gd name="connsiteY124" fmla="*/ 1944963 h 2323145"/>
              <a:gd name="connsiteX125" fmla="*/ 5566758 w 11269336"/>
              <a:gd name="connsiteY125" fmla="*/ 1943441 h 2323145"/>
              <a:gd name="connsiteX126" fmla="*/ 5565857 w 11269336"/>
              <a:gd name="connsiteY126" fmla="*/ 1942445 h 2323145"/>
              <a:gd name="connsiteX127" fmla="*/ 5531534 w 11269336"/>
              <a:gd name="connsiteY127" fmla="*/ 1955208 h 2323145"/>
              <a:gd name="connsiteX128" fmla="*/ 5526552 w 11269336"/>
              <a:gd name="connsiteY128" fmla="*/ 1954799 h 2323145"/>
              <a:gd name="connsiteX129" fmla="*/ 5504723 w 11269336"/>
              <a:gd name="connsiteY129" fmla="*/ 1965811 h 2323145"/>
              <a:gd name="connsiteX130" fmla="*/ 5493156 w 11269336"/>
              <a:gd name="connsiteY130" fmla="*/ 1970063 h 2323145"/>
              <a:gd name="connsiteX131" fmla="*/ 5490486 w 11269336"/>
              <a:gd name="connsiteY131" fmla="*/ 1974227 h 2323145"/>
              <a:gd name="connsiteX132" fmla="*/ 5473107 w 11269336"/>
              <a:gd name="connsiteY132" fmla="*/ 1979001 h 2323145"/>
              <a:gd name="connsiteX133" fmla="*/ 5470885 w 11269336"/>
              <a:gd name="connsiteY133" fmla="*/ 1978432 h 2323145"/>
              <a:gd name="connsiteX134" fmla="*/ 5457393 w 11269336"/>
              <a:gd name="connsiteY134" fmla="*/ 1986525 h 2323145"/>
              <a:gd name="connsiteX135" fmla="*/ 5447102 w 11269336"/>
              <a:gd name="connsiteY135" fmla="*/ 1998329 h 2323145"/>
              <a:gd name="connsiteX136" fmla="*/ 5159151 w 11269336"/>
              <a:gd name="connsiteY136" fmla="*/ 2029640 h 2323145"/>
              <a:gd name="connsiteX137" fmla="*/ 5041688 w 11269336"/>
              <a:gd name="connsiteY137" fmla="*/ 2022334 h 2323145"/>
              <a:gd name="connsiteX138" fmla="*/ 4860988 w 11269336"/>
              <a:gd name="connsiteY138" fmla="*/ 2135698 h 2323145"/>
              <a:gd name="connsiteX139" fmla="*/ 4807902 w 11269336"/>
              <a:gd name="connsiteY139" fmla="*/ 2138894 h 2323145"/>
              <a:gd name="connsiteX140" fmla="*/ 4765388 w 11269336"/>
              <a:gd name="connsiteY140" fmla="*/ 2162525 h 2323145"/>
              <a:gd name="connsiteX141" fmla="*/ 4745033 w 11269336"/>
              <a:gd name="connsiteY141" fmla="*/ 2158859 h 2323145"/>
              <a:gd name="connsiteX142" fmla="*/ 4741475 w 11269336"/>
              <a:gd name="connsiteY142" fmla="*/ 2157998 h 2323145"/>
              <a:gd name="connsiteX143" fmla="*/ 4728247 w 11269336"/>
              <a:gd name="connsiteY143" fmla="*/ 2159526 h 2323145"/>
              <a:gd name="connsiteX144" fmla="*/ 4723263 w 11269336"/>
              <a:gd name="connsiteY144" fmla="*/ 2153742 h 2323145"/>
              <a:gd name="connsiteX145" fmla="*/ 4702453 w 11269336"/>
              <a:gd name="connsiteY145" fmla="*/ 2151586 h 2323145"/>
              <a:gd name="connsiteX146" fmla="*/ 4678455 w 11269336"/>
              <a:gd name="connsiteY146" fmla="*/ 2156131 h 2323145"/>
              <a:gd name="connsiteX147" fmla="*/ 4593061 w 11269336"/>
              <a:gd name="connsiteY147" fmla="*/ 2171597 h 2323145"/>
              <a:gd name="connsiteX148" fmla="*/ 4579902 w 11269336"/>
              <a:gd name="connsiteY148" fmla="*/ 2177927 h 2323145"/>
              <a:gd name="connsiteX149" fmla="*/ 4533444 w 11269336"/>
              <a:gd name="connsiteY149" fmla="*/ 2181200 h 2323145"/>
              <a:gd name="connsiteX150" fmla="*/ 4492832 w 11269336"/>
              <a:gd name="connsiteY150" fmla="*/ 2188033 h 2323145"/>
              <a:gd name="connsiteX151" fmla="*/ 4467257 w 11269336"/>
              <a:gd name="connsiteY151" fmla="*/ 2196121 h 2323145"/>
              <a:gd name="connsiteX152" fmla="*/ 4459937 w 11269336"/>
              <a:gd name="connsiteY152" fmla="*/ 2195182 h 2323145"/>
              <a:gd name="connsiteX153" fmla="*/ 4433312 w 11269336"/>
              <a:gd name="connsiteY153" fmla="*/ 2199004 h 2323145"/>
              <a:gd name="connsiteX154" fmla="*/ 4420601 w 11269336"/>
              <a:gd name="connsiteY154" fmla="*/ 2205158 h 2323145"/>
              <a:gd name="connsiteX155" fmla="*/ 4405765 w 11269336"/>
              <a:gd name="connsiteY155" fmla="*/ 2199902 h 2323145"/>
              <a:gd name="connsiteX156" fmla="*/ 4401354 w 11269336"/>
              <a:gd name="connsiteY156" fmla="*/ 2194745 h 2323145"/>
              <a:gd name="connsiteX157" fmla="*/ 4383151 w 11269336"/>
              <a:gd name="connsiteY157" fmla="*/ 2201140 h 2323145"/>
              <a:gd name="connsiteX158" fmla="*/ 4366646 w 11269336"/>
              <a:gd name="connsiteY158" fmla="*/ 2198564 h 2323145"/>
              <a:gd name="connsiteX159" fmla="*/ 4354009 w 11269336"/>
              <a:gd name="connsiteY159" fmla="*/ 2204984 h 2323145"/>
              <a:gd name="connsiteX160" fmla="*/ 4348284 w 11269336"/>
              <a:gd name="connsiteY160" fmla="*/ 2205270 h 2323145"/>
              <a:gd name="connsiteX161" fmla="*/ 4333906 w 11269336"/>
              <a:gd name="connsiteY161" fmla="*/ 2205251 h 2323145"/>
              <a:gd name="connsiteX162" fmla="*/ 4308819 w 11269336"/>
              <a:gd name="connsiteY162" fmla="*/ 2203822 h 2323145"/>
              <a:gd name="connsiteX163" fmla="*/ 4301210 w 11269336"/>
              <a:gd name="connsiteY163" fmla="*/ 2204456 h 2323145"/>
              <a:gd name="connsiteX164" fmla="*/ 4283095 w 11269336"/>
              <a:gd name="connsiteY164" fmla="*/ 2198177 h 2323145"/>
              <a:gd name="connsiteX165" fmla="*/ 4250119 w 11269336"/>
              <a:gd name="connsiteY165" fmla="*/ 2196342 h 2323145"/>
              <a:gd name="connsiteX166" fmla="*/ 4189203 w 11269336"/>
              <a:gd name="connsiteY166" fmla="*/ 2178994 h 2323145"/>
              <a:gd name="connsiteX167" fmla="*/ 4154035 w 11269336"/>
              <a:gd name="connsiteY167" fmla="*/ 2171950 h 2323145"/>
              <a:gd name="connsiteX168" fmla="*/ 4129569 w 11269336"/>
              <a:gd name="connsiteY168" fmla="*/ 2163850 h 2323145"/>
              <a:gd name="connsiteX169" fmla="*/ 4061250 w 11269336"/>
              <a:gd name="connsiteY169" fmla="*/ 2159236 h 2323145"/>
              <a:gd name="connsiteX170" fmla="*/ 3945480 w 11269336"/>
              <a:gd name="connsiteY170" fmla="*/ 2158279 h 2323145"/>
              <a:gd name="connsiteX171" fmla="*/ 3921468 w 11269336"/>
              <a:gd name="connsiteY171" fmla="*/ 2156588 h 2323145"/>
              <a:gd name="connsiteX172" fmla="*/ 3903348 w 11269336"/>
              <a:gd name="connsiteY172" fmla="*/ 2149220 h 2323145"/>
              <a:gd name="connsiteX173" fmla="*/ 3901342 w 11269336"/>
              <a:gd name="connsiteY173" fmla="*/ 2142355 h 2323145"/>
              <a:gd name="connsiteX174" fmla="*/ 3888539 w 11269336"/>
              <a:gd name="connsiteY174" fmla="*/ 2140476 h 2323145"/>
              <a:gd name="connsiteX175" fmla="*/ 3885662 w 11269336"/>
              <a:gd name="connsiteY175" fmla="*/ 2138740 h 2323145"/>
              <a:gd name="connsiteX176" fmla="*/ 3868627 w 11269336"/>
              <a:gd name="connsiteY176" fmla="*/ 2130023 h 2323145"/>
              <a:gd name="connsiteX177" fmla="*/ 3819177 w 11269336"/>
              <a:gd name="connsiteY177" fmla="*/ 2142111 h 2323145"/>
              <a:gd name="connsiteX178" fmla="*/ 3769100 w 11269336"/>
              <a:gd name="connsiteY178" fmla="*/ 2131731 h 2323145"/>
              <a:gd name="connsiteX179" fmla="*/ 3562752 w 11269336"/>
              <a:gd name="connsiteY179" fmla="*/ 2131785 h 2323145"/>
              <a:gd name="connsiteX180" fmla="*/ 3541402 w 11269336"/>
              <a:gd name="connsiteY180" fmla="*/ 2106821 h 2323145"/>
              <a:gd name="connsiteX181" fmla="*/ 3365341 w 11269336"/>
              <a:gd name="connsiteY181" fmla="*/ 2077638 h 2323145"/>
              <a:gd name="connsiteX182" fmla="*/ 3170922 w 11269336"/>
              <a:gd name="connsiteY182" fmla="*/ 2115957 h 2323145"/>
              <a:gd name="connsiteX183" fmla="*/ 3156256 w 11269336"/>
              <a:gd name="connsiteY183" fmla="*/ 2124773 h 2323145"/>
              <a:gd name="connsiteX184" fmla="*/ 3140298 w 11269336"/>
              <a:gd name="connsiteY184" fmla="*/ 2129182 h 2323145"/>
              <a:gd name="connsiteX185" fmla="*/ 3138514 w 11269336"/>
              <a:gd name="connsiteY185" fmla="*/ 2128069 h 2323145"/>
              <a:gd name="connsiteX186" fmla="*/ 3120467 w 11269336"/>
              <a:gd name="connsiteY186" fmla="*/ 2128281 h 2323145"/>
              <a:gd name="connsiteX187" fmla="*/ 3116175 w 11269336"/>
              <a:gd name="connsiteY187" fmla="*/ 2131633 h 2323145"/>
              <a:gd name="connsiteX188" fmla="*/ 3103685 w 11269336"/>
              <a:gd name="connsiteY188" fmla="*/ 2132814 h 2323145"/>
              <a:gd name="connsiteX189" fmla="*/ 3078794 w 11269336"/>
              <a:gd name="connsiteY189" fmla="*/ 2137935 h 2323145"/>
              <a:gd name="connsiteX190" fmla="*/ 3074407 w 11269336"/>
              <a:gd name="connsiteY190" fmla="*/ 2136274 h 2323145"/>
              <a:gd name="connsiteX191" fmla="*/ 3037285 w 11269336"/>
              <a:gd name="connsiteY191" fmla="*/ 2139919 h 2323145"/>
              <a:gd name="connsiteX192" fmla="*/ 3036901 w 11269336"/>
              <a:gd name="connsiteY192" fmla="*/ 2138726 h 2323145"/>
              <a:gd name="connsiteX193" fmla="*/ 3026996 w 11269336"/>
              <a:gd name="connsiteY193" fmla="*/ 2134322 h 2323145"/>
              <a:gd name="connsiteX194" fmla="*/ 3007772 w 11269336"/>
              <a:gd name="connsiteY194" fmla="*/ 2128742 h 2323145"/>
              <a:gd name="connsiteX195" fmla="*/ 2965030 w 11269336"/>
              <a:gd name="connsiteY195" fmla="*/ 2100494 h 2323145"/>
              <a:gd name="connsiteX196" fmla="*/ 2926342 w 11269336"/>
              <a:gd name="connsiteY196" fmla="*/ 2104155 h 2323145"/>
              <a:gd name="connsiteX197" fmla="*/ 2918608 w 11269336"/>
              <a:gd name="connsiteY197" fmla="*/ 2104215 h 2323145"/>
              <a:gd name="connsiteX198" fmla="*/ 2918475 w 11269336"/>
              <a:gd name="connsiteY198" fmla="*/ 2103937 h 2323145"/>
              <a:gd name="connsiteX199" fmla="*/ 2910360 w 11269336"/>
              <a:gd name="connsiteY199" fmla="*/ 2103444 h 2323145"/>
              <a:gd name="connsiteX200" fmla="*/ 2904507 w 11269336"/>
              <a:gd name="connsiteY200" fmla="*/ 2104326 h 2323145"/>
              <a:gd name="connsiteX201" fmla="*/ 2889503 w 11269336"/>
              <a:gd name="connsiteY201" fmla="*/ 2104443 h 2323145"/>
              <a:gd name="connsiteX202" fmla="*/ 2884480 w 11269336"/>
              <a:gd name="connsiteY202" fmla="*/ 2102626 h 2323145"/>
              <a:gd name="connsiteX203" fmla="*/ 2882689 w 11269336"/>
              <a:gd name="connsiteY203" fmla="*/ 2099228 h 2323145"/>
              <a:gd name="connsiteX204" fmla="*/ 2881291 w 11269336"/>
              <a:gd name="connsiteY204" fmla="*/ 2099618 h 2323145"/>
              <a:gd name="connsiteX205" fmla="*/ 2853979 w 11269336"/>
              <a:gd name="connsiteY205" fmla="*/ 2090388 h 2323145"/>
              <a:gd name="connsiteX206" fmla="*/ 2791790 w 11269336"/>
              <a:gd name="connsiteY206" fmla="*/ 2080332 h 2323145"/>
              <a:gd name="connsiteX207" fmla="*/ 2755844 w 11269336"/>
              <a:gd name="connsiteY207" fmla="*/ 2078874 h 2323145"/>
              <a:gd name="connsiteX208" fmla="*/ 2657742 w 11269336"/>
              <a:gd name="connsiteY208" fmla="*/ 2070179 h 2323145"/>
              <a:gd name="connsiteX209" fmla="*/ 2559549 w 11269336"/>
              <a:gd name="connsiteY209" fmla="*/ 2057873 h 2323145"/>
              <a:gd name="connsiteX210" fmla="*/ 2512054 w 11269336"/>
              <a:gd name="connsiteY210" fmla="*/ 2031671 h 2323145"/>
              <a:gd name="connsiteX211" fmla="*/ 2506437 w 11269336"/>
              <a:gd name="connsiteY211" fmla="*/ 2030918 h 2323145"/>
              <a:gd name="connsiteX212" fmla="*/ 2491752 w 11269336"/>
              <a:gd name="connsiteY212" fmla="*/ 2033906 h 2323145"/>
              <a:gd name="connsiteX213" fmla="*/ 2486338 w 11269336"/>
              <a:gd name="connsiteY213" fmla="*/ 2035862 h 2323145"/>
              <a:gd name="connsiteX214" fmla="*/ 2478186 w 11269336"/>
              <a:gd name="connsiteY214" fmla="*/ 2036953 h 2323145"/>
              <a:gd name="connsiteX215" fmla="*/ 2477950 w 11269336"/>
              <a:gd name="connsiteY215" fmla="*/ 2036715 h 2323145"/>
              <a:gd name="connsiteX216" fmla="*/ 2470381 w 11269336"/>
              <a:gd name="connsiteY216" fmla="*/ 2038256 h 2323145"/>
              <a:gd name="connsiteX217" fmla="*/ 2433781 w 11269336"/>
              <a:gd name="connsiteY217" fmla="*/ 2049140 h 2323145"/>
              <a:gd name="connsiteX218" fmla="*/ 2381172 w 11269336"/>
              <a:gd name="connsiteY218" fmla="*/ 2030645 h 2323145"/>
              <a:gd name="connsiteX219" fmla="*/ 2360198 w 11269336"/>
              <a:gd name="connsiteY219" fmla="*/ 2029059 h 2323145"/>
              <a:gd name="connsiteX220" fmla="*/ 2348815 w 11269336"/>
              <a:gd name="connsiteY220" fmla="*/ 2026798 h 2323145"/>
              <a:gd name="connsiteX221" fmla="*/ 2347988 w 11269336"/>
              <a:gd name="connsiteY221" fmla="*/ 2025745 h 2323145"/>
              <a:gd name="connsiteX222" fmla="*/ 2312920 w 11269336"/>
              <a:gd name="connsiteY222" fmla="*/ 2036311 h 2323145"/>
              <a:gd name="connsiteX223" fmla="*/ 2307986 w 11269336"/>
              <a:gd name="connsiteY223" fmla="*/ 2035583 h 2323145"/>
              <a:gd name="connsiteX224" fmla="*/ 2285481 w 11269336"/>
              <a:gd name="connsiteY224" fmla="*/ 2045197 h 2323145"/>
              <a:gd name="connsiteX225" fmla="*/ 2273666 w 11269336"/>
              <a:gd name="connsiteY225" fmla="*/ 2048710 h 2323145"/>
              <a:gd name="connsiteX226" fmla="*/ 2270719 w 11269336"/>
              <a:gd name="connsiteY226" fmla="*/ 2052702 h 2323145"/>
              <a:gd name="connsiteX227" fmla="*/ 2253080 w 11269336"/>
              <a:gd name="connsiteY227" fmla="*/ 2056363 h 2323145"/>
              <a:gd name="connsiteX228" fmla="*/ 2250906 w 11269336"/>
              <a:gd name="connsiteY228" fmla="*/ 2055654 h 2323145"/>
              <a:gd name="connsiteX229" fmla="*/ 2236905 w 11269336"/>
              <a:gd name="connsiteY229" fmla="*/ 2062882 h 2323145"/>
              <a:gd name="connsiteX230" fmla="*/ 2225830 w 11269336"/>
              <a:gd name="connsiteY230" fmla="*/ 2074027 h 2323145"/>
              <a:gd name="connsiteX231" fmla="*/ 2073776 w 11269336"/>
              <a:gd name="connsiteY231" fmla="*/ 2089244 h 2323145"/>
              <a:gd name="connsiteX232" fmla="*/ 1948256 w 11269336"/>
              <a:gd name="connsiteY232" fmla="*/ 2146616 h 2323145"/>
              <a:gd name="connsiteX233" fmla="*/ 1865582 w 11269336"/>
              <a:gd name="connsiteY233" fmla="*/ 2153738 h 2323145"/>
              <a:gd name="connsiteX234" fmla="*/ 1835210 w 11269336"/>
              <a:gd name="connsiteY234" fmla="*/ 2134244 h 2323145"/>
              <a:gd name="connsiteX235" fmla="*/ 1632661 w 11269336"/>
              <a:gd name="connsiteY235" fmla="*/ 2173882 h 2323145"/>
              <a:gd name="connsiteX236" fmla="*/ 1579590 w 11269336"/>
              <a:gd name="connsiteY236" fmla="*/ 2173680 h 2323145"/>
              <a:gd name="connsiteX237" fmla="*/ 1535601 w 11269336"/>
              <a:gd name="connsiteY237" fmla="*/ 2194590 h 2323145"/>
              <a:gd name="connsiteX238" fmla="*/ 1515594 w 11269336"/>
              <a:gd name="connsiteY238" fmla="*/ 2189622 h 2323145"/>
              <a:gd name="connsiteX239" fmla="*/ 1512113 w 11269336"/>
              <a:gd name="connsiteY239" fmla="*/ 2188534 h 2323145"/>
              <a:gd name="connsiteX240" fmla="*/ 1498838 w 11269336"/>
              <a:gd name="connsiteY240" fmla="*/ 2189213 h 2323145"/>
              <a:gd name="connsiteX241" fmla="*/ 1494279 w 11269336"/>
              <a:gd name="connsiteY241" fmla="*/ 2183112 h 2323145"/>
              <a:gd name="connsiteX242" fmla="*/ 1473714 w 11269336"/>
              <a:gd name="connsiteY242" fmla="*/ 2179625 h 2323145"/>
              <a:gd name="connsiteX243" fmla="*/ 1449503 w 11269336"/>
              <a:gd name="connsiteY243" fmla="*/ 2182633 h 2323145"/>
              <a:gd name="connsiteX244" fmla="*/ 1266687 w 11269336"/>
              <a:gd name="connsiteY244" fmla="*/ 2212688 h 2323145"/>
              <a:gd name="connsiteX245" fmla="*/ 1239614 w 11269336"/>
              <a:gd name="connsiteY245" fmla="*/ 2209727 h 2323145"/>
              <a:gd name="connsiteX246" fmla="*/ 1202436 w 11269336"/>
              <a:gd name="connsiteY246" fmla="*/ 2209817 h 2323145"/>
              <a:gd name="connsiteX247" fmla="*/ 1136097 w 11269336"/>
              <a:gd name="connsiteY247" fmla="*/ 2205112 h 2323145"/>
              <a:gd name="connsiteX248" fmla="*/ 988232 w 11269336"/>
              <a:gd name="connsiteY248" fmla="*/ 2235635 h 2323145"/>
              <a:gd name="connsiteX249" fmla="*/ 981959 w 11269336"/>
              <a:gd name="connsiteY249" fmla="*/ 2231607 h 2323145"/>
              <a:gd name="connsiteX250" fmla="*/ 938600 w 11269336"/>
              <a:gd name="connsiteY250" fmla="*/ 2238113 h 2323145"/>
              <a:gd name="connsiteX251" fmla="*/ 791788 w 11269336"/>
              <a:gd name="connsiteY251" fmla="*/ 2293224 h 2323145"/>
              <a:gd name="connsiteX252" fmla="*/ 706914 w 11269336"/>
              <a:gd name="connsiteY252" fmla="*/ 2305046 h 2323145"/>
              <a:gd name="connsiteX253" fmla="*/ 675971 w 11269336"/>
              <a:gd name="connsiteY253" fmla="*/ 2304030 h 2323145"/>
              <a:gd name="connsiteX254" fmla="*/ 624180 w 11269336"/>
              <a:gd name="connsiteY254" fmla="*/ 2302650 h 2323145"/>
              <a:gd name="connsiteX255" fmla="*/ 583453 w 11269336"/>
              <a:gd name="connsiteY255" fmla="*/ 2288788 h 2323145"/>
              <a:gd name="connsiteX256" fmla="*/ 540946 w 11269336"/>
              <a:gd name="connsiteY256" fmla="*/ 2292721 h 2323145"/>
              <a:gd name="connsiteX257" fmla="*/ 533680 w 11269336"/>
              <a:gd name="connsiteY257" fmla="*/ 2310233 h 2323145"/>
              <a:gd name="connsiteX258" fmla="*/ 487366 w 11269336"/>
              <a:gd name="connsiteY258" fmla="*/ 2309053 h 2323145"/>
              <a:gd name="connsiteX259" fmla="*/ 416820 w 11269336"/>
              <a:gd name="connsiteY259" fmla="*/ 2305443 h 2323145"/>
              <a:gd name="connsiteX260" fmla="*/ 376805 w 11269336"/>
              <a:gd name="connsiteY260" fmla="*/ 2307647 h 2323145"/>
              <a:gd name="connsiteX261" fmla="*/ 266777 w 11269336"/>
              <a:gd name="connsiteY261" fmla="*/ 2309012 h 2323145"/>
              <a:gd name="connsiteX262" fmla="*/ 156013 w 11269336"/>
              <a:gd name="connsiteY262" fmla="*/ 2306832 h 2323145"/>
              <a:gd name="connsiteX263" fmla="*/ 87258 w 11269336"/>
              <a:gd name="connsiteY263" fmla="*/ 2285511 h 2323145"/>
              <a:gd name="connsiteX264" fmla="*/ 23798 w 11269336"/>
              <a:gd name="connsiteY264" fmla="*/ 2281822 h 2323145"/>
              <a:gd name="connsiteX265" fmla="*/ 0 w 11269336"/>
              <a:gd name="connsiteY265" fmla="*/ 2285369 h 2323145"/>
              <a:gd name="connsiteX266" fmla="*/ 0 w 11269336"/>
              <a:gd name="connsiteY26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39429 w 11269336"/>
              <a:gd name="connsiteY20" fmla="*/ 696446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028928 w 11269336"/>
              <a:gd name="connsiteY21" fmla="*/ 745350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47030 w 11269336"/>
              <a:gd name="connsiteY23" fmla="*/ 814934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882654 w 11269336"/>
              <a:gd name="connsiteY29" fmla="*/ 892768 h 2323145"/>
              <a:gd name="connsiteX30" fmla="*/ 8795998 w 11269336"/>
              <a:gd name="connsiteY30" fmla="*/ 863337 h 2323145"/>
              <a:gd name="connsiteX31" fmla="*/ 8776970 w 11269336"/>
              <a:gd name="connsiteY31" fmla="*/ 885177 h 2323145"/>
              <a:gd name="connsiteX32" fmla="*/ 8755719 w 11269336"/>
              <a:gd name="connsiteY32" fmla="*/ 889754 h 2323145"/>
              <a:gd name="connsiteX33" fmla="*/ 8743257 w 11269336"/>
              <a:gd name="connsiteY33" fmla="*/ 904723 h 2323145"/>
              <a:gd name="connsiteX34" fmla="*/ 8721366 w 11269336"/>
              <a:gd name="connsiteY34" fmla="*/ 904711 h 2323145"/>
              <a:gd name="connsiteX35" fmla="*/ 8678353 w 11269336"/>
              <a:gd name="connsiteY35" fmla="*/ 926318 h 2323145"/>
              <a:gd name="connsiteX36" fmla="*/ 8636849 w 11269336"/>
              <a:gd name="connsiteY36" fmla="*/ 937900 h 2323145"/>
              <a:gd name="connsiteX37" fmla="*/ 8620213 w 11269336"/>
              <a:gd name="connsiteY37" fmla="*/ 943068 h 2323145"/>
              <a:gd name="connsiteX38" fmla="*/ 8612581 w 11269336"/>
              <a:gd name="connsiteY38" fmla="*/ 952695 h 2323145"/>
              <a:gd name="connsiteX39" fmla="*/ 8589038 w 11269336"/>
              <a:gd name="connsiteY39" fmla="*/ 963892 h 2323145"/>
              <a:gd name="connsiteX40" fmla="*/ 8579950 w 11269336"/>
              <a:gd name="connsiteY40" fmla="*/ 960899 h 2323145"/>
              <a:gd name="connsiteX41" fmla="*/ 8579319 w 11269336"/>
              <a:gd name="connsiteY41" fmla="*/ 965630 h 2323145"/>
              <a:gd name="connsiteX42" fmla="*/ 8547429 w 11269336"/>
              <a:gd name="connsiteY42" fmla="*/ 984506 h 2323145"/>
              <a:gd name="connsiteX43" fmla="*/ 8478704 w 11269336"/>
              <a:gd name="connsiteY43" fmla="*/ 1025490 h 2323145"/>
              <a:gd name="connsiteX44" fmla="*/ 8461421 w 11269336"/>
              <a:gd name="connsiteY44" fmla="*/ 1035512 h 2323145"/>
              <a:gd name="connsiteX45" fmla="*/ 8445003 w 11269336"/>
              <a:gd name="connsiteY45" fmla="*/ 1036851 h 2323145"/>
              <a:gd name="connsiteX46" fmla="*/ 8357350 w 11269336"/>
              <a:gd name="connsiteY46" fmla="*/ 1060213 h 2323145"/>
              <a:gd name="connsiteX47" fmla="*/ 8335565 w 11269336"/>
              <a:gd name="connsiteY47" fmla="*/ 1061151 h 2323145"/>
              <a:gd name="connsiteX48" fmla="*/ 8325267 w 11269336"/>
              <a:gd name="connsiteY48" fmla="*/ 1055919 h 2323145"/>
              <a:gd name="connsiteX49" fmla="*/ 8293586 w 11269336"/>
              <a:gd name="connsiteY49" fmla="*/ 1076144 h 2323145"/>
              <a:gd name="connsiteX50" fmla="*/ 8242405 w 11269336"/>
              <a:gd name="connsiteY50" fmla="*/ 1095960 h 2323145"/>
              <a:gd name="connsiteX51" fmla="*/ 8197391 w 11269336"/>
              <a:gd name="connsiteY51" fmla="*/ 1107746 h 2323145"/>
              <a:gd name="connsiteX52" fmla="*/ 8081474 w 11269336"/>
              <a:gd name="connsiteY52" fmla="*/ 1130125 h 2323145"/>
              <a:gd name="connsiteX53" fmla="*/ 8053585 w 11269336"/>
              <a:gd name="connsiteY53" fmla="*/ 1129169 h 2323145"/>
              <a:gd name="connsiteX54" fmla="*/ 8038422 w 11269336"/>
              <a:gd name="connsiteY54" fmla="*/ 1119092 h 2323145"/>
              <a:gd name="connsiteX55" fmla="*/ 8029450 w 11269336"/>
              <a:gd name="connsiteY55" fmla="*/ 1125592 h 2323145"/>
              <a:gd name="connsiteX56" fmla="*/ 7959552 w 11269336"/>
              <a:gd name="connsiteY56" fmla="*/ 1140188 h 2323145"/>
              <a:gd name="connsiteX57" fmla="*/ 7914188 w 11269336"/>
              <a:gd name="connsiteY57" fmla="*/ 1150862 h 2323145"/>
              <a:gd name="connsiteX58" fmla="*/ 7914918 w 11269336"/>
              <a:gd name="connsiteY58" fmla="*/ 1168758 h 2323145"/>
              <a:gd name="connsiteX59" fmla="*/ 7875510 w 11269336"/>
              <a:gd name="connsiteY59" fmla="*/ 1183153 h 2323145"/>
              <a:gd name="connsiteX60" fmla="*/ 7829932 w 11269336"/>
              <a:gd name="connsiteY60" fmla="*/ 1180782 h 2323145"/>
              <a:gd name="connsiteX61" fmla="*/ 7779182 w 11269336"/>
              <a:gd name="connsiteY61" fmla="*/ 1192665 h 2323145"/>
              <a:gd name="connsiteX62" fmla="*/ 7748774 w 11269336"/>
              <a:gd name="connsiteY62" fmla="*/ 1199586 h 2323145"/>
              <a:gd name="connsiteX63" fmla="*/ 7671846 w 11269336"/>
              <a:gd name="connsiteY63" fmla="*/ 1231966 h 2323145"/>
              <a:gd name="connsiteX64" fmla="*/ 7554146 w 11269336"/>
              <a:gd name="connsiteY64" fmla="*/ 1319748 h 2323145"/>
              <a:gd name="connsiteX65" fmla="*/ 7515052 w 11269336"/>
              <a:gd name="connsiteY65" fmla="*/ 1336718 h 2323145"/>
              <a:gd name="connsiteX66" fmla="*/ 7507193 w 11269336"/>
              <a:gd name="connsiteY66" fmla="*/ 1334617 h 2323145"/>
              <a:gd name="connsiteX67" fmla="*/ 7461694 w 11269336"/>
              <a:gd name="connsiteY67" fmla="*/ 1375866 h 2323145"/>
              <a:gd name="connsiteX68" fmla="*/ 7377571 w 11269336"/>
              <a:gd name="connsiteY68" fmla="*/ 1400128 h 2323145"/>
              <a:gd name="connsiteX69" fmla="*/ 7311261 w 11269336"/>
              <a:gd name="connsiteY69" fmla="*/ 1412652 h 2323145"/>
              <a:gd name="connsiteX70" fmla="*/ 7275307 w 11269336"/>
              <a:gd name="connsiteY70" fmla="*/ 1422171 h 2323145"/>
              <a:gd name="connsiteX71" fmla="*/ 7247783 w 11269336"/>
              <a:gd name="connsiteY71" fmla="*/ 1426330 h 2323145"/>
              <a:gd name="connsiteX72" fmla="*/ 7185047 w 11269336"/>
              <a:gd name="connsiteY72" fmla="*/ 1451812 h 2323145"/>
              <a:gd name="connsiteX73" fmla="*/ 7084117 w 11269336"/>
              <a:gd name="connsiteY73" fmla="*/ 1500281 h 2323145"/>
              <a:gd name="connsiteX74" fmla="*/ 7062011 w 11269336"/>
              <a:gd name="connsiteY74" fmla="*/ 1509183 h 2323145"/>
              <a:gd name="connsiteX75" fmla="*/ 7040555 w 11269336"/>
              <a:gd name="connsiteY75" fmla="*/ 1511207 h 2323145"/>
              <a:gd name="connsiteX76" fmla="*/ 7033438 w 11269336"/>
              <a:gd name="connsiteY76" fmla="*/ 1506772 h 2323145"/>
              <a:gd name="connsiteX77" fmla="*/ 7020886 w 11269336"/>
              <a:gd name="connsiteY77" fmla="*/ 1510764 h 2323145"/>
              <a:gd name="connsiteX78" fmla="*/ 7017033 w 11269336"/>
              <a:gd name="connsiteY78" fmla="*/ 1510650 h 2323145"/>
              <a:gd name="connsiteX79" fmla="*/ 6995460 w 11269336"/>
              <a:gd name="connsiteY79" fmla="*/ 1511173 h 2323145"/>
              <a:gd name="connsiteX80" fmla="*/ 6962144 w 11269336"/>
              <a:gd name="connsiteY80" fmla="*/ 1541508 h 2323145"/>
              <a:gd name="connsiteX81" fmla="*/ 6910674 w 11269336"/>
              <a:gd name="connsiteY81" fmla="*/ 1554793 h 2323145"/>
              <a:gd name="connsiteX82" fmla="*/ 6732152 w 11269336"/>
              <a:gd name="connsiteY82" fmla="*/ 1642538 h 2323145"/>
              <a:gd name="connsiteX83" fmla="*/ 6694106 w 11269336"/>
              <a:gd name="connsiteY83" fmla="*/ 1632377 h 2323145"/>
              <a:gd name="connsiteX84" fmla="*/ 6617223 w 11269336"/>
              <a:gd name="connsiteY84" fmla="*/ 1659889 h 2323145"/>
              <a:gd name="connsiteX85" fmla="*/ 6521138 w 11269336"/>
              <a:gd name="connsiteY85" fmla="*/ 1744340 h 2323145"/>
              <a:gd name="connsiteX86" fmla="*/ 6380677 w 11269336"/>
              <a:gd name="connsiteY86" fmla="*/ 1796883 h 2323145"/>
              <a:gd name="connsiteX87" fmla="*/ 6374897 w 11269336"/>
              <a:gd name="connsiteY87" fmla="*/ 1809910 h 2323145"/>
              <a:gd name="connsiteX88" fmla="*/ 6364545 w 11269336"/>
              <a:gd name="connsiteY88" fmla="*/ 1820090 h 2323145"/>
              <a:gd name="connsiteX89" fmla="*/ 6362126 w 11269336"/>
              <a:gd name="connsiteY89" fmla="*/ 1819991 h 2323145"/>
              <a:gd name="connsiteX90" fmla="*/ 6346673 w 11269336"/>
              <a:gd name="connsiteY90" fmla="*/ 1827824 h 2323145"/>
              <a:gd name="connsiteX91" fmla="*/ 6345588 w 11269336"/>
              <a:gd name="connsiteY91" fmla="*/ 1832232 h 2323145"/>
              <a:gd name="connsiteX92" fmla="*/ 6335708 w 11269336"/>
              <a:gd name="connsiteY92" fmla="*/ 1838451 h 2323145"/>
              <a:gd name="connsiteX93" fmla="*/ 6318182 w 11269336"/>
              <a:gd name="connsiteY93" fmla="*/ 1852975 h 2323145"/>
              <a:gd name="connsiteX94" fmla="*/ 6313084 w 11269336"/>
              <a:gd name="connsiteY94" fmla="*/ 1853561 h 2323145"/>
              <a:gd name="connsiteX95" fmla="*/ 6283816 w 11269336"/>
              <a:gd name="connsiteY95" fmla="*/ 1872148 h 2323145"/>
              <a:gd name="connsiteX96" fmla="*/ 6282550 w 11269336"/>
              <a:gd name="connsiteY96" fmla="*/ 1871392 h 2323145"/>
              <a:gd name="connsiteX97" fmla="*/ 6270527 w 11269336"/>
              <a:gd name="connsiteY97" fmla="*/ 1872208 h 2323145"/>
              <a:gd name="connsiteX98" fmla="*/ 6249518 w 11269336"/>
              <a:gd name="connsiteY98" fmla="*/ 1876079 h 2323145"/>
              <a:gd name="connsiteX99" fmla="*/ 6190386 w 11269336"/>
              <a:gd name="connsiteY99" fmla="*/ 1872478 h 2323145"/>
              <a:gd name="connsiteX100" fmla="*/ 6159777 w 11269336"/>
              <a:gd name="connsiteY100" fmla="*/ 1891745 h 2323145"/>
              <a:gd name="connsiteX101" fmla="*/ 6153131 w 11269336"/>
              <a:gd name="connsiteY101" fmla="*/ 1895079 h 2323145"/>
              <a:gd name="connsiteX102" fmla="*/ 6152798 w 11269336"/>
              <a:gd name="connsiteY102" fmla="*/ 1894920 h 2323145"/>
              <a:gd name="connsiteX103" fmla="*/ 6145388 w 11269336"/>
              <a:gd name="connsiteY103" fmla="*/ 1897990 h 2323145"/>
              <a:gd name="connsiteX104" fmla="*/ 6141014 w 11269336"/>
              <a:gd name="connsiteY104" fmla="*/ 1901155 h 2323145"/>
              <a:gd name="connsiteX105" fmla="*/ 6128122 w 11269336"/>
              <a:gd name="connsiteY105" fmla="*/ 1907623 h 2323145"/>
              <a:gd name="connsiteX106" fmla="*/ 6122351 w 11269336"/>
              <a:gd name="connsiteY106" fmla="*/ 1908359 h 2323145"/>
              <a:gd name="connsiteX107" fmla="*/ 6064750 w 11269336"/>
              <a:gd name="connsiteY107" fmla="*/ 1896394 h 2323145"/>
              <a:gd name="connsiteX108" fmla="*/ 5964230 w 11269336"/>
              <a:gd name="connsiteY108" fmla="*/ 1910038 h 2323145"/>
              <a:gd name="connsiteX109" fmla="*/ 5865399 w 11269336"/>
              <a:gd name="connsiteY109" fmla="*/ 1926966 h 2323145"/>
              <a:gd name="connsiteX110" fmla="*/ 5829951 w 11269336"/>
              <a:gd name="connsiteY110" fmla="*/ 1934755 h 2323145"/>
              <a:gd name="connsiteX111" fmla="*/ 5765285 w 11269336"/>
              <a:gd name="connsiteY111" fmla="*/ 1941322 h 2323145"/>
              <a:gd name="connsiteX112" fmla="*/ 5734750 w 11269336"/>
              <a:gd name="connsiteY112" fmla="*/ 1939793 h 2323145"/>
              <a:gd name="connsiteX113" fmla="*/ 5733569 w 11269336"/>
              <a:gd name="connsiteY113" fmla="*/ 1940505 h 2323145"/>
              <a:gd name="connsiteX114" fmla="*/ 5730329 w 11269336"/>
              <a:gd name="connsiteY114" fmla="*/ 1937845 h 2323145"/>
              <a:gd name="connsiteX115" fmla="*/ 5724661 w 11269336"/>
              <a:gd name="connsiteY115" fmla="*/ 1937455 h 2323145"/>
              <a:gd name="connsiteX116" fmla="*/ 5710186 w 11269336"/>
              <a:gd name="connsiteY116" fmla="*/ 1941370 h 2323145"/>
              <a:gd name="connsiteX117" fmla="*/ 5704910 w 11269336"/>
              <a:gd name="connsiteY117" fmla="*/ 1943663 h 2323145"/>
              <a:gd name="connsiteX118" fmla="*/ 5696836 w 11269336"/>
              <a:gd name="connsiteY118" fmla="*/ 1945271 h 2323145"/>
              <a:gd name="connsiteX119" fmla="*/ 5696583 w 11269336"/>
              <a:gd name="connsiteY119" fmla="*/ 1945050 h 2323145"/>
              <a:gd name="connsiteX120" fmla="*/ 5689123 w 11269336"/>
              <a:gd name="connsiteY120" fmla="*/ 1947067 h 2323145"/>
              <a:gd name="connsiteX121" fmla="*/ 5653291 w 11269336"/>
              <a:gd name="connsiteY121" fmla="*/ 1960245 h 2323145"/>
              <a:gd name="connsiteX122" fmla="*/ 5599385 w 11269336"/>
              <a:gd name="connsiteY122" fmla="*/ 1945198 h 2323145"/>
              <a:gd name="connsiteX123" fmla="*/ 5578300 w 11269336"/>
              <a:gd name="connsiteY123" fmla="*/ 1944963 h 2323145"/>
              <a:gd name="connsiteX124" fmla="*/ 5566758 w 11269336"/>
              <a:gd name="connsiteY124" fmla="*/ 1943441 h 2323145"/>
              <a:gd name="connsiteX125" fmla="*/ 5565857 w 11269336"/>
              <a:gd name="connsiteY125" fmla="*/ 1942445 h 2323145"/>
              <a:gd name="connsiteX126" fmla="*/ 5531534 w 11269336"/>
              <a:gd name="connsiteY126" fmla="*/ 1955208 h 2323145"/>
              <a:gd name="connsiteX127" fmla="*/ 5526552 w 11269336"/>
              <a:gd name="connsiteY127" fmla="*/ 1954799 h 2323145"/>
              <a:gd name="connsiteX128" fmla="*/ 5504723 w 11269336"/>
              <a:gd name="connsiteY128" fmla="*/ 1965811 h 2323145"/>
              <a:gd name="connsiteX129" fmla="*/ 5493156 w 11269336"/>
              <a:gd name="connsiteY129" fmla="*/ 1970063 h 2323145"/>
              <a:gd name="connsiteX130" fmla="*/ 5490486 w 11269336"/>
              <a:gd name="connsiteY130" fmla="*/ 1974227 h 2323145"/>
              <a:gd name="connsiteX131" fmla="*/ 5473107 w 11269336"/>
              <a:gd name="connsiteY131" fmla="*/ 1979001 h 2323145"/>
              <a:gd name="connsiteX132" fmla="*/ 5470885 w 11269336"/>
              <a:gd name="connsiteY132" fmla="*/ 1978432 h 2323145"/>
              <a:gd name="connsiteX133" fmla="*/ 5457393 w 11269336"/>
              <a:gd name="connsiteY133" fmla="*/ 1986525 h 2323145"/>
              <a:gd name="connsiteX134" fmla="*/ 5447102 w 11269336"/>
              <a:gd name="connsiteY134" fmla="*/ 1998329 h 2323145"/>
              <a:gd name="connsiteX135" fmla="*/ 5159151 w 11269336"/>
              <a:gd name="connsiteY135" fmla="*/ 2029640 h 2323145"/>
              <a:gd name="connsiteX136" fmla="*/ 5041688 w 11269336"/>
              <a:gd name="connsiteY136" fmla="*/ 2022334 h 2323145"/>
              <a:gd name="connsiteX137" fmla="*/ 4860988 w 11269336"/>
              <a:gd name="connsiteY137" fmla="*/ 2135698 h 2323145"/>
              <a:gd name="connsiteX138" fmla="*/ 4807902 w 11269336"/>
              <a:gd name="connsiteY138" fmla="*/ 2138894 h 2323145"/>
              <a:gd name="connsiteX139" fmla="*/ 4765388 w 11269336"/>
              <a:gd name="connsiteY139" fmla="*/ 2162525 h 2323145"/>
              <a:gd name="connsiteX140" fmla="*/ 4745033 w 11269336"/>
              <a:gd name="connsiteY140" fmla="*/ 2158859 h 2323145"/>
              <a:gd name="connsiteX141" fmla="*/ 4741475 w 11269336"/>
              <a:gd name="connsiteY141" fmla="*/ 2157998 h 2323145"/>
              <a:gd name="connsiteX142" fmla="*/ 4728247 w 11269336"/>
              <a:gd name="connsiteY142" fmla="*/ 2159526 h 2323145"/>
              <a:gd name="connsiteX143" fmla="*/ 4723263 w 11269336"/>
              <a:gd name="connsiteY143" fmla="*/ 2153742 h 2323145"/>
              <a:gd name="connsiteX144" fmla="*/ 4702453 w 11269336"/>
              <a:gd name="connsiteY144" fmla="*/ 2151586 h 2323145"/>
              <a:gd name="connsiteX145" fmla="*/ 4678455 w 11269336"/>
              <a:gd name="connsiteY145" fmla="*/ 2156131 h 2323145"/>
              <a:gd name="connsiteX146" fmla="*/ 4593061 w 11269336"/>
              <a:gd name="connsiteY146" fmla="*/ 2171597 h 2323145"/>
              <a:gd name="connsiteX147" fmla="*/ 4579902 w 11269336"/>
              <a:gd name="connsiteY147" fmla="*/ 2177927 h 2323145"/>
              <a:gd name="connsiteX148" fmla="*/ 4533444 w 11269336"/>
              <a:gd name="connsiteY148" fmla="*/ 2181200 h 2323145"/>
              <a:gd name="connsiteX149" fmla="*/ 4492832 w 11269336"/>
              <a:gd name="connsiteY149" fmla="*/ 2188033 h 2323145"/>
              <a:gd name="connsiteX150" fmla="*/ 4467257 w 11269336"/>
              <a:gd name="connsiteY150" fmla="*/ 2196121 h 2323145"/>
              <a:gd name="connsiteX151" fmla="*/ 4459937 w 11269336"/>
              <a:gd name="connsiteY151" fmla="*/ 2195182 h 2323145"/>
              <a:gd name="connsiteX152" fmla="*/ 4433312 w 11269336"/>
              <a:gd name="connsiteY152" fmla="*/ 2199004 h 2323145"/>
              <a:gd name="connsiteX153" fmla="*/ 4420601 w 11269336"/>
              <a:gd name="connsiteY153" fmla="*/ 2205158 h 2323145"/>
              <a:gd name="connsiteX154" fmla="*/ 4405765 w 11269336"/>
              <a:gd name="connsiteY154" fmla="*/ 2199902 h 2323145"/>
              <a:gd name="connsiteX155" fmla="*/ 4401354 w 11269336"/>
              <a:gd name="connsiteY155" fmla="*/ 2194745 h 2323145"/>
              <a:gd name="connsiteX156" fmla="*/ 4383151 w 11269336"/>
              <a:gd name="connsiteY156" fmla="*/ 2201140 h 2323145"/>
              <a:gd name="connsiteX157" fmla="*/ 4366646 w 11269336"/>
              <a:gd name="connsiteY157" fmla="*/ 2198564 h 2323145"/>
              <a:gd name="connsiteX158" fmla="*/ 4354009 w 11269336"/>
              <a:gd name="connsiteY158" fmla="*/ 2204984 h 2323145"/>
              <a:gd name="connsiteX159" fmla="*/ 4348284 w 11269336"/>
              <a:gd name="connsiteY159" fmla="*/ 2205270 h 2323145"/>
              <a:gd name="connsiteX160" fmla="*/ 4333906 w 11269336"/>
              <a:gd name="connsiteY160" fmla="*/ 2205251 h 2323145"/>
              <a:gd name="connsiteX161" fmla="*/ 4308819 w 11269336"/>
              <a:gd name="connsiteY161" fmla="*/ 2203822 h 2323145"/>
              <a:gd name="connsiteX162" fmla="*/ 4301210 w 11269336"/>
              <a:gd name="connsiteY162" fmla="*/ 2204456 h 2323145"/>
              <a:gd name="connsiteX163" fmla="*/ 4283095 w 11269336"/>
              <a:gd name="connsiteY163" fmla="*/ 2198177 h 2323145"/>
              <a:gd name="connsiteX164" fmla="*/ 4250119 w 11269336"/>
              <a:gd name="connsiteY164" fmla="*/ 2196342 h 2323145"/>
              <a:gd name="connsiteX165" fmla="*/ 4189203 w 11269336"/>
              <a:gd name="connsiteY165" fmla="*/ 2178994 h 2323145"/>
              <a:gd name="connsiteX166" fmla="*/ 4154035 w 11269336"/>
              <a:gd name="connsiteY166" fmla="*/ 2171950 h 2323145"/>
              <a:gd name="connsiteX167" fmla="*/ 4129569 w 11269336"/>
              <a:gd name="connsiteY167" fmla="*/ 2163850 h 2323145"/>
              <a:gd name="connsiteX168" fmla="*/ 4061250 w 11269336"/>
              <a:gd name="connsiteY168" fmla="*/ 2159236 h 2323145"/>
              <a:gd name="connsiteX169" fmla="*/ 3945480 w 11269336"/>
              <a:gd name="connsiteY169" fmla="*/ 2158279 h 2323145"/>
              <a:gd name="connsiteX170" fmla="*/ 3921468 w 11269336"/>
              <a:gd name="connsiteY170" fmla="*/ 2156588 h 2323145"/>
              <a:gd name="connsiteX171" fmla="*/ 3903348 w 11269336"/>
              <a:gd name="connsiteY171" fmla="*/ 2149220 h 2323145"/>
              <a:gd name="connsiteX172" fmla="*/ 3901342 w 11269336"/>
              <a:gd name="connsiteY172" fmla="*/ 2142355 h 2323145"/>
              <a:gd name="connsiteX173" fmla="*/ 3888539 w 11269336"/>
              <a:gd name="connsiteY173" fmla="*/ 2140476 h 2323145"/>
              <a:gd name="connsiteX174" fmla="*/ 3885662 w 11269336"/>
              <a:gd name="connsiteY174" fmla="*/ 2138740 h 2323145"/>
              <a:gd name="connsiteX175" fmla="*/ 3868627 w 11269336"/>
              <a:gd name="connsiteY175" fmla="*/ 2130023 h 2323145"/>
              <a:gd name="connsiteX176" fmla="*/ 3819177 w 11269336"/>
              <a:gd name="connsiteY176" fmla="*/ 2142111 h 2323145"/>
              <a:gd name="connsiteX177" fmla="*/ 3769100 w 11269336"/>
              <a:gd name="connsiteY177" fmla="*/ 2131731 h 2323145"/>
              <a:gd name="connsiteX178" fmla="*/ 3562752 w 11269336"/>
              <a:gd name="connsiteY178" fmla="*/ 2131785 h 2323145"/>
              <a:gd name="connsiteX179" fmla="*/ 3541402 w 11269336"/>
              <a:gd name="connsiteY179" fmla="*/ 2106821 h 2323145"/>
              <a:gd name="connsiteX180" fmla="*/ 3365341 w 11269336"/>
              <a:gd name="connsiteY180" fmla="*/ 2077638 h 2323145"/>
              <a:gd name="connsiteX181" fmla="*/ 3170922 w 11269336"/>
              <a:gd name="connsiteY181" fmla="*/ 2115957 h 2323145"/>
              <a:gd name="connsiteX182" fmla="*/ 3156256 w 11269336"/>
              <a:gd name="connsiteY182" fmla="*/ 2124773 h 2323145"/>
              <a:gd name="connsiteX183" fmla="*/ 3140298 w 11269336"/>
              <a:gd name="connsiteY183" fmla="*/ 2129182 h 2323145"/>
              <a:gd name="connsiteX184" fmla="*/ 3138514 w 11269336"/>
              <a:gd name="connsiteY184" fmla="*/ 2128069 h 2323145"/>
              <a:gd name="connsiteX185" fmla="*/ 3120467 w 11269336"/>
              <a:gd name="connsiteY185" fmla="*/ 2128281 h 2323145"/>
              <a:gd name="connsiteX186" fmla="*/ 3116175 w 11269336"/>
              <a:gd name="connsiteY186" fmla="*/ 2131633 h 2323145"/>
              <a:gd name="connsiteX187" fmla="*/ 3103685 w 11269336"/>
              <a:gd name="connsiteY187" fmla="*/ 2132814 h 2323145"/>
              <a:gd name="connsiteX188" fmla="*/ 3078794 w 11269336"/>
              <a:gd name="connsiteY188" fmla="*/ 2137935 h 2323145"/>
              <a:gd name="connsiteX189" fmla="*/ 3074407 w 11269336"/>
              <a:gd name="connsiteY189" fmla="*/ 2136274 h 2323145"/>
              <a:gd name="connsiteX190" fmla="*/ 3037285 w 11269336"/>
              <a:gd name="connsiteY190" fmla="*/ 2139919 h 2323145"/>
              <a:gd name="connsiteX191" fmla="*/ 3036901 w 11269336"/>
              <a:gd name="connsiteY191" fmla="*/ 2138726 h 2323145"/>
              <a:gd name="connsiteX192" fmla="*/ 3026996 w 11269336"/>
              <a:gd name="connsiteY192" fmla="*/ 2134322 h 2323145"/>
              <a:gd name="connsiteX193" fmla="*/ 3007772 w 11269336"/>
              <a:gd name="connsiteY193" fmla="*/ 2128742 h 2323145"/>
              <a:gd name="connsiteX194" fmla="*/ 2965030 w 11269336"/>
              <a:gd name="connsiteY194" fmla="*/ 2100494 h 2323145"/>
              <a:gd name="connsiteX195" fmla="*/ 2926342 w 11269336"/>
              <a:gd name="connsiteY195" fmla="*/ 2104155 h 2323145"/>
              <a:gd name="connsiteX196" fmla="*/ 2918608 w 11269336"/>
              <a:gd name="connsiteY196" fmla="*/ 2104215 h 2323145"/>
              <a:gd name="connsiteX197" fmla="*/ 2918475 w 11269336"/>
              <a:gd name="connsiteY197" fmla="*/ 2103937 h 2323145"/>
              <a:gd name="connsiteX198" fmla="*/ 2910360 w 11269336"/>
              <a:gd name="connsiteY198" fmla="*/ 2103444 h 2323145"/>
              <a:gd name="connsiteX199" fmla="*/ 2904507 w 11269336"/>
              <a:gd name="connsiteY199" fmla="*/ 2104326 h 2323145"/>
              <a:gd name="connsiteX200" fmla="*/ 2889503 w 11269336"/>
              <a:gd name="connsiteY200" fmla="*/ 2104443 h 2323145"/>
              <a:gd name="connsiteX201" fmla="*/ 2884480 w 11269336"/>
              <a:gd name="connsiteY201" fmla="*/ 2102626 h 2323145"/>
              <a:gd name="connsiteX202" fmla="*/ 2882689 w 11269336"/>
              <a:gd name="connsiteY202" fmla="*/ 2099228 h 2323145"/>
              <a:gd name="connsiteX203" fmla="*/ 2881291 w 11269336"/>
              <a:gd name="connsiteY203" fmla="*/ 2099618 h 2323145"/>
              <a:gd name="connsiteX204" fmla="*/ 2853979 w 11269336"/>
              <a:gd name="connsiteY204" fmla="*/ 2090388 h 2323145"/>
              <a:gd name="connsiteX205" fmla="*/ 2791790 w 11269336"/>
              <a:gd name="connsiteY205" fmla="*/ 2080332 h 2323145"/>
              <a:gd name="connsiteX206" fmla="*/ 2755844 w 11269336"/>
              <a:gd name="connsiteY206" fmla="*/ 2078874 h 2323145"/>
              <a:gd name="connsiteX207" fmla="*/ 2657742 w 11269336"/>
              <a:gd name="connsiteY207" fmla="*/ 2070179 h 2323145"/>
              <a:gd name="connsiteX208" fmla="*/ 2559549 w 11269336"/>
              <a:gd name="connsiteY208" fmla="*/ 2057873 h 2323145"/>
              <a:gd name="connsiteX209" fmla="*/ 2512054 w 11269336"/>
              <a:gd name="connsiteY209" fmla="*/ 2031671 h 2323145"/>
              <a:gd name="connsiteX210" fmla="*/ 2506437 w 11269336"/>
              <a:gd name="connsiteY210" fmla="*/ 2030918 h 2323145"/>
              <a:gd name="connsiteX211" fmla="*/ 2491752 w 11269336"/>
              <a:gd name="connsiteY211" fmla="*/ 2033906 h 2323145"/>
              <a:gd name="connsiteX212" fmla="*/ 2486338 w 11269336"/>
              <a:gd name="connsiteY212" fmla="*/ 2035862 h 2323145"/>
              <a:gd name="connsiteX213" fmla="*/ 2478186 w 11269336"/>
              <a:gd name="connsiteY213" fmla="*/ 2036953 h 2323145"/>
              <a:gd name="connsiteX214" fmla="*/ 2477950 w 11269336"/>
              <a:gd name="connsiteY214" fmla="*/ 2036715 h 2323145"/>
              <a:gd name="connsiteX215" fmla="*/ 2470381 w 11269336"/>
              <a:gd name="connsiteY215" fmla="*/ 2038256 h 2323145"/>
              <a:gd name="connsiteX216" fmla="*/ 2433781 w 11269336"/>
              <a:gd name="connsiteY216" fmla="*/ 2049140 h 2323145"/>
              <a:gd name="connsiteX217" fmla="*/ 2381172 w 11269336"/>
              <a:gd name="connsiteY217" fmla="*/ 2030645 h 2323145"/>
              <a:gd name="connsiteX218" fmla="*/ 2360198 w 11269336"/>
              <a:gd name="connsiteY218" fmla="*/ 2029059 h 2323145"/>
              <a:gd name="connsiteX219" fmla="*/ 2348815 w 11269336"/>
              <a:gd name="connsiteY219" fmla="*/ 2026798 h 2323145"/>
              <a:gd name="connsiteX220" fmla="*/ 2347988 w 11269336"/>
              <a:gd name="connsiteY220" fmla="*/ 2025745 h 2323145"/>
              <a:gd name="connsiteX221" fmla="*/ 2312920 w 11269336"/>
              <a:gd name="connsiteY221" fmla="*/ 2036311 h 2323145"/>
              <a:gd name="connsiteX222" fmla="*/ 2307986 w 11269336"/>
              <a:gd name="connsiteY222" fmla="*/ 2035583 h 2323145"/>
              <a:gd name="connsiteX223" fmla="*/ 2285481 w 11269336"/>
              <a:gd name="connsiteY223" fmla="*/ 2045197 h 2323145"/>
              <a:gd name="connsiteX224" fmla="*/ 2273666 w 11269336"/>
              <a:gd name="connsiteY224" fmla="*/ 2048710 h 2323145"/>
              <a:gd name="connsiteX225" fmla="*/ 2270719 w 11269336"/>
              <a:gd name="connsiteY225" fmla="*/ 2052702 h 2323145"/>
              <a:gd name="connsiteX226" fmla="*/ 2253080 w 11269336"/>
              <a:gd name="connsiteY226" fmla="*/ 2056363 h 2323145"/>
              <a:gd name="connsiteX227" fmla="*/ 2250906 w 11269336"/>
              <a:gd name="connsiteY227" fmla="*/ 2055654 h 2323145"/>
              <a:gd name="connsiteX228" fmla="*/ 2236905 w 11269336"/>
              <a:gd name="connsiteY228" fmla="*/ 2062882 h 2323145"/>
              <a:gd name="connsiteX229" fmla="*/ 2225830 w 11269336"/>
              <a:gd name="connsiteY229" fmla="*/ 2074027 h 2323145"/>
              <a:gd name="connsiteX230" fmla="*/ 2073776 w 11269336"/>
              <a:gd name="connsiteY230" fmla="*/ 2089244 h 2323145"/>
              <a:gd name="connsiteX231" fmla="*/ 1948256 w 11269336"/>
              <a:gd name="connsiteY231" fmla="*/ 2146616 h 2323145"/>
              <a:gd name="connsiteX232" fmla="*/ 1865582 w 11269336"/>
              <a:gd name="connsiteY232" fmla="*/ 2153738 h 2323145"/>
              <a:gd name="connsiteX233" fmla="*/ 1835210 w 11269336"/>
              <a:gd name="connsiteY233" fmla="*/ 2134244 h 2323145"/>
              <a:gd name="connsiteX234" fmla="*/ 1632661 w 11269336"/>
              <a:gd name="connsiteY234" fmla="*/ 2173882 h 2323145"/>
              <a:gd name="connsiteX235" fmla="*/ 1579590 w 11269336"/>
              <a:gd name="connsiteY235" fmla="*/ 2173680 h 2323145"/>
              <a:gd name="connsiteX236" fmla="*/ 1535601 w 11269336"/>
              <a:gd name="connsiteY236" fmla="*/ 2194590 h 2323145"/>
              <a:gd name="connsiteX237" fmla="*/ 1515594 w 11269336"/>
              <a:gd name="connsiteY237" fmla="*/ 2189622 h 2323145"/>
              <a:gd name="connsiteX238" fmla="*/ 1512113 w 11269336"/>
              <a:gd name="connsiteY238" fmla="*/ 2188534 h 2323145"/>
              <a:gd name="connsiteX239" fmla="*/ 1498838 w 11269336"/>
              <a:gd name="connsiteY239" fmla="*/ 2189213 h 2323145"/>
              <a:gd name="connsiteX240" fmla="*/ 1494279 w 11269336"/>
              <a:gd name="connsiteY240" fmla="*/ 2183112 h 2323145"/>
              <a:gd name="connsiteX241" fmla="*/ 1473714 w 11269336"/>
              <a:gd name="connsiteY241" fmla="*/ 2179625 h 2323145"/>
              <a:gd name="connsiteX242" fmla="*/ 1449503 w 11269336"/>
              <a:gd name="connsiteY242" fmla="*/ 2182633 h 2323145"/>
              <a:gd name="connsiteX243" fmla="*/ 1266687 w 11269336"/>
              <a:gd name="connsiteY243" fmla="*/ 2212688 h 2323145"/>
              <a:gd name="connsiteX244" fmla="*/ 1239614 w 11269336"/>
              <a:gd name="connsiteY244" fmla="*/ 2209727 h 2323145"/>
              <a:gd name="connsiteX245" fmla="*/ 1202436 w 11269336"/>
              <a:gd name="connsiteY245" fmla="*/ 2209817 h 2323145"/>
              <a:gd name="connsiteX246" fmla="*/ 1136097 w 11269336"/>
              <a:gd name="connsiteY246" fmla="*/ 2205112 h 2323145"/>
              <a:gd name="connsiteX247" fmla="*/ 988232 w 11269336"/>
              <a:gd name="connsiteY247" fmla="*/ 2235635 h 2323145"/>
              <a:gd name="connsiteX248" fmla="*/ 981959 w 11269336"/>
              <a:gd name="connsiteY248" fmla="*/ 2231607 h 2323145"/>
              <a:gd name="connsiteX249" fmla="*/ 938600 w 11269336"/>
              <a:gd name="connsiteY249" fmla="*/ 2238113 h 2323145"/>
              <a:gd name="connsiteX250" fmla="*/ 791788 w 11269336"/>
              <a:gd name="connsiteY250" fmla="*/ 2293224 h 2323145"/>
              <a:gd name="connsiteX251" fmla="*/ 706914 w 11269336"/>
              <a:gd name="connsiteY251" fmla="*/ 2305046 h 2323145"/>
              <a:gd name="connsiteX252" fmla="*/ 675971 w 11269336"/>
              <a:gd name="connsiteY252" fmla="*/ 2304030 h 2323145"/>
              <a:gd name="connsiteX253" fmla="*/ 624180 w 11269336"/>
              <a:gd name="connsiteY253" fmla="*/ 2302650 h 2323145"/>
              <a:gd name="connsiteX254" fmla="*/ 583453 w 11269336"/>
              <a:gd name="connsiteY254" fmla="*/ 2288788 h 2323145"/>
              <a:gd name="connsiteX255" fmla="*/ 540946 w 11269336"/>
              <a:gd name="connsiteY255" fmla="*/ 2292721 h 2323145"/>
              <a:gd name="connsiteX256" fmla="*/ 533680 w 11269336"/>
              <a:gd name="connsiteY256" fmla="*/ 2310233 h 2323145"/>
              <a:gd name="connsiteX257" fmla="*/ 487366 w 11269336"/>
              <a:gd name="connsiteY257" fmla="*/ 2309053 h 2323145"/>
              <a:gd name="connsiteX258" fmla="*/ 416820 w 11269336"/>
              <a:gd name="connsiteY258" fmla="*/ 2305443 h 2323145"/>
              <a:gd name="connsiteX259" fmla="*/ 376805 w 11269336"/>
              <a:gd name="connsiteY259" fmla="*/ 2307647 h 2323145"/>
              <a:gd name="connsiteX260" fmla="*/ 266777 w 11269336"/>
              <a:gd name="connsiteY260" fmla="*/ 2309012 h 2323145"/>
              <a:gd name="connsiteX261" fmla="*/ 156013 w 11269336"/>
              <a:gd name="connsiteY261" fmla="*/ 2306832 h 2323145"/>
              <a:gd name="connsiteX262" fmla="*/ 87258 w 11269336"/>
              <a:gd name="connsiteY262" fmla="*/ 2285511 h 2323145"/>
              <a:gd name="connsiteX263" fmla="*/ 23798 w 11269336"/>
              <a:gd name="connsiteY263" fmla="*/ 2281822 h 2323145"/>
              <a:gd name="connsiteX264" fmla="*/ 0 w 11269336"/>
              <a:gd name="connsiteY264" fmla="*/ 2285369 h 2323145"/>
              <a:gd name="connsiteX265" fmla="*/ 0 w 11269336"/>
              <a:gd name="connsiteY26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9070855 w 11269336"/>
              <a:gd name="connsiteY23" fmla="*/ 794621 h 2323145"/>
              <a:gd name="connsiteX24" fmla="*/ 8914746 w 11269336"/>
              <a:gd name="connsiteY24" fmla="*/ 826428 h 2323145"/>
              <a:gd name="connsiteX25" fmla="*/ 8917778 w 11269336"/>
              <a:gd name="connsiteY25" fmla="*/ 835198 h 2323145"/>
              <a:gd name="connsiteX26" fmla="*/ 8905560 w 11269336"/>
              <a:gd name="connsiteY26" fmla="*/ 838358 h 2323145"/>
              <a:gd name="connsiteX27" fmla="*/ 8897564 w 11269336"/>
              <a:gd name="connsiteY27" fmla="*/ 834287 h 2323145"/>
              <a:gd name="connsiteX28" fmla="*/ 8878040 w 11269336"/>
              <a:gd name="connsiteY28" fmla="*/ 844150 h 2323145"/>
              <a:gd name="connsiteX29" fmla="*/ 8795998 w 11269336"/>
              <a:gd name="connsiteY29" fmla="*/ 863337 h 2323145"/>
              <a:gd name="connsiteX30" fmla="*/ 8776970 w 11269336"/>
              <a:gd name="connsiteY30" fmla="*/ 885177 h 2323145"/>
              <a:gd name="connsiteX31" fmla="*/ 8755719 w 11269336"/>
              <a:gd name="connsiteY31" fmla="*/ 889754 h 2323145"/>
              <a:gd name="connsiteX32" fmla="*/ 8743257 w 11269336"/>
              <a:gd name="connsiteY32" fmla="*/ 904723 h 2323145"/>
              <a:gd name="connsiteX33" fmla="*/ 8721366 w 11269336"/>
              <a:gd name="connsiteY33" fmla="*/ 904711 h 2323145"/>
              <a:gd name="connsiteX34" fmla="*/ 8678353 w 11269336"/>
              <a:gd name="connsiteY34" fmla="*/ 926318 h 2323145"/>
              <a:gd name="connsiteX35" fmla="*/ 8636849 w 11269336"/>
              <a:gd name="connsiteY35" fmla="*/ 937900 h 2323145"/>
              <a:gd name="connsiteX36" fmla="*/ 8620213 w 11269336"/>
              <a:gd name="connsiteY36" fmla="*/ 943068 h 2323145"/>
              <a:gd name="connsiteX37" fmla="*/ 8612581 w 11269336"/>
              <a:gd name="connsiteY37" fmla="*/ 952695 h 2323145"/>
              <a:gd name="connsiteX38" fmla="*/ 8589038 w 11269336"/>
              <a:gd name="connsiteY38" fmla="*/ 963892 h 2323145"/>
              <a:gd name="connsiteX39" fmla="*/ 8579950 w 11269336"/>
              <a:gd name="connsiteY39" fmla="*/ 960899 h 2323145"/>
              <a:gd name="connsiteX40" fmla="*/ 8579319 w 11269336"/>
              <a:gd name="connsiteY40" fmla="*/ 965630 h 2323145"/>
              <a:gd name="connsiteX41" fmla="*/ 8547429 w 11269336"/>
              <a:gd name="connsiteY41" fmla="*/ 984506 h 2323145"/>
              <a:gd name="connsiteX42" fmla="*/ 8478704 w 11269336"/>
              <a:gd name="connsiteY42" fmla="*/ 1025490 h 2323145"/>
              <a:gd name="connsiteX43" fmla="*/ 8461421 w 11269336"/>
              <a:gd name="connsiteY43" fmla="*/ 1035512 h 2323145"/>
              <a:gd name="connsiteX44" fmla="*/ 8445003 w 11269336"/>
              <a:gd name="connsiteY44" fmla="*/ 1036851 h 2323145"/>
              <a:gd name="connsiteX45" fmla="*/ 8357350 w 11269336"/>
              <a:gd name="connsiteY45" fmla="*/ 1060213 h 2323145"/>
              <a:gd name="connsiteX46" fmla="*/ 8335565 w 11269336"/>
              <a:gd name="connsiteY46" fmla="*/ 1061151 h 2323145"/>
              <a:gd name="connsiteX47" fmla="*/ 8325267 w 11269336"/>
              <a:gd name="connsiteY47" fmla="*/ 1055919 h 2323145"/>
              <a:gd name="connsiteX48" fmla="*/ 8293586 w 11269336"/>
              <a:gd name="connsiteY48" fmla="*/ 1076144 h 2323145"/>
              <a:gd name="connsiteX49" fmla="*/ 8242405 w 11269336"/>
              <a:gd name="connsiteY49" fmla="*/ 1095960 h 2323145"/>
              <a:gd name="connsiteX50" fmla="*/ 8197391 w 11269336"/>
              <a:gd name="connsiteY50" fmla="*/ 1107746 h 2323145"/>
              <a:gd name="connsiteX51" fmla="*/ 8081474 w 11269336"/>
              <a:gd name="connsiteY51" fmla="*/ 1130125 h 2323145"/>
              <a:gd name="connsiteX52" fmla="*/ 8053585 w 11269336"/>
              <a:gd name="connsiteY52" fmla="*/ 1129169 h 2323145"/>
              <a:gd name="connsiteX53" fmla="*/ 8038422 w 11269336"/>
              <a:gd name="connsiteY53" fmla="*/ 1119092 h 2323145"/>
              <a:gd name="connsiteX54" fmla="*/ 8029450 w 11269336"/>
              <a:gd name="connsiteY54" fmla="*/ 1125592 h 2323145"/>
              <a:gd name="connsiteX55" fmla="*/ 7959552 w 11269336"/>
              <a:gd name="connsiteY55" fmla="*/ 1140188 h 2323145"/>
              <a:gd name="connsiteX56" fmla="*/ 7914188 w 11269336"/>
              <a:gd name="connsiteY56" fmla="*/ 1150862 h 2323145"/>
              <a:gd name="connsiteX57" fmla="*/ 7914918 w 11269336"/>
              <a:gd name="connsiteY57" fmla="*/ 1168758 h 2323145"/>
              <a:gd name="connsiteX58" fmla="*/ 7875510 w 11269336"/>
              <a:gd name="connsiteY58" fmla="*/ 1183153 h 2323145"/>
              <a:gd name="connsiteX59" fmla="*/ 7829932 w 11269336"/>
              <a:gd name="connsiteY59" fmla="*/ 1180782 h 2323145"/>
              <a:gd name="connsiteX60" fmla="*/ 7779182 w 11269336"/>
              <a:gd name="connsiteY60" fmla="*/ 1192665 h 2323145"/>
              <a:gd name="connsiteX61" fmla="*/ 7748774 w 11269336"/>
              <a:gd name="connsiteY61" fmla="*/ 1199586 h 2323145"/>
              <a:gd name="connsiteX62" fmla="*/ 7671846 w 11269336"/>
              <a:gd name="connsiteY62" fmla="*/ 1231966 h 2323145"/>
              <a:gd name="connsiteX63" fmla="*/ 7554146 w 11269336"/>
              <a:gd name="connsiteY63" fmla="*/ 1319748 h 2323145"/>
              <a:gd name="connsiteX64" fmla="*/ 7515052 w 11269336"/>
              <a:gd name="connsiteY64" fmla="*/ 1336718 h 2323145"/>
              <a:gd name="connsiteX65" fmla="*/ 7507193 w 11269336"/>
              <a:gd name="connsiteY65" fmla="*/ 1334617 h 2323145"/>
              <a:gd name="connsiteX66" fmla="*/ 7461694 w 11269336"/>
              <a:gd name="connsiteY66" fmla="*/ 1375866 h 2323145"/>
              <a:gd name="connsiteX67" fmla="*/ 7377571 w 11269336"/>
              <a:gd name="connsiteY67" fmla="*/ 1400128 h 2323145"/>
              <a:gd name="connsiteX68" fmla="*/ 7311261 w 11269336"/>
              <a:gd name="connsiteY68" fmla="*/ 1412652 h 2323145"/>
              <a:gd name="connsiteX69" fmla="*/ 7275307 w 11269336"/>
              <a:gd name="connsiteY69" fmla="*/ 1422171 h 2323145"/>
              <a:gd name="connsiteX70" fmla="*/ 7247783 w 11269336"/>
              <a:gd name="connsiteY70" fmla="*/ 1426330 h 2323145"/>
              <a:gd name="connsiteX71" fmla="*/ 7185047 w 11269336"/>
              <a:gd name="connsiteY71" fmla="*/ 1451812 h 2323145"/>
              <a:gd name="connsiteX72" fmla="*/ 7084117 w 11269336"/>
              <a:gd name="connsiteY72" fmla="*/ 1500281 h 2323145"/>
              <a:gd name="connsiteX73" fmla="*/ 7062011 w 11269336"/>
              <a:gd name="connsiteY73" fmla="*/ 1509183 h 2323145"/>
              <a:gd name="connsiteX74" fmla="*/ 7040555 w 11269336"/>
              <a:gd name="connsiteY74" fmla="*/ 1511207 h 2323145"/>
              <a:gd name="connsiteX75" fmla="*/ 7033438 w 11269336"/>
              <a:gd name="connsiteY75" fmla="*/ 1506772 h 2323145"/>
              <a:gd name="connsiteX76" fmla="*/ 7020886 w 11269336"/>
              <a:gd name="connsiteY76" fmla="*/ 1510764 h 2323145"/>
              <a:gd name="connsiteX77" fmla="*/ 7017033 w 11269336"/>
              <a:gd name="connsiteY77" fmla="*/ 1510650 h 2323145"/>
              <a:gd name="connsiteX78" fmla="*/ 6995460 w 11269336"/>
              <a:gd name="connsiteY78" fmla="*/ 1511173 h 2323145"/>
              <a:gd name="connsiteX79" fmla="*/ 6962144 w 11269336"/>
              <a:gd name="connsiteY79" fmla="*/ 1541508 h 2323145"/>
              <a:gd name="connsiteX80" fmla="*/ 6910674 w 11269336"/>
              <a:gd name="connsiteY80" fmla="*/ 1554793 h 2323145"/>
              <a:gd name="connsiteX81" fmla="*/ 6732152 w 11269336"/>
              <a:gd name="connsiteY81" fmla="*/ 1642538 h 2323145"/>
              <a:gd name="connsiteX82" fmla="*/ 6694106 w 11269336"/>
              <a:gd name="connsiteY82" fmla="*/ 1632377 h 2323145"/>
              <a:gd name="connsiteX83" fmla="*/ 6617223 w 11269336"/>
              <a:gd name="connsiteY83" fmla="*/ 1659889 h 2323145"/>
              <a:gd name="connsiteX84" fmla="*/ 6521138 w 11269336"/>
              <a:gd name="connsiteY84" fmla="*/ 1744340 h 2323145"/>
              <a:gd name="connsiteX85" fmla="*/ 6380677 w 11269336"/>
              <a:gd name="connsiteY85" fmla="*/ 1796883 h 2323145"/>
              <a:gd name="connsiteX86" fmla="*/ 6374897 w 11269336"/>
              <a:gd name="connsiteY86" fmla="*/ 1809910 h 2323145"/>
              <a:gd name="connsiteX87" fmla="*/ 6364545 w 11269336"/>
              <a:gd name="connsiteY87" fmla="*/ 1820090 h 2323145"/>
              <a:gd name="connsiteX88" fmla="*/ 6362126 w 11269336"/>
              <a:gd name="connsiteY88" fmla="*/ 1819991 h 2323145"/>
              <a:gd name="connsiteX89" fmla="*/ 6346673 w 11269336"/>
              <a:gd name="connsiteY89" fmla="*/ 1827824 h 2323145"/>
              <a:gd name="connsiteX90" fmla="*/ 6345588 w 11269336"/>
              <a:gd name="connsiteY90" fmla="*/ 1832232 h 2323145"/>
              <a:gd name="connsiteX91" fmla="*/ 6335708 w 11269336"/>
              <a:gd name="connsiteY91" fmla="*/ 1838451 h 2323145"/>
              <a:gd name="connsiteX92" fmla="*/ 6318182 w 11269336"/>
              <a:gd name="connsiteY92" fmla="*/ 1852975 h 2323145"/>
              <a:gd name="connsiteX93" fmla="*/ 6313084 w 11269336"/>
              <a:gd name="connsiteY93" fmla="*/ 1853561 h 2323145"/>
              <a:gd name="connsiteX94" fmla="*/ 6283816 w 11269336"/>
              <a:gd name="connsiteY94" fmla="*/ 1872148 h 2323145"/>
              <a:gd name="connsiteX95" fmla="*/ 6282550 w 11269336"/>
              <a:gd name="connsiteY95" fmla="*/ 1871392 h 2323145"/>
              <a:gd name="connsiteX96" fmla="*/ 6270527 w 11269336"/>
              <a:gd name="connsiteY96" fmla="*/ 1872208 h 2323145"/>
              <a:gd name="connsiteX97" fmla="*/ 6249518 w 11269336"/>
              <a:gd name="connsiteY97" fmla="*/ 1876079 h 2323145"/>
              <a:gd name="connsiteX98" fmla="*/ 6190386 w 11269336"/>
              <a:gd name="connsiteY98" fmla="*/ 1872478 h 2323145"/>
              <a:gd name="connsiteX99" fmla="*/ 6159777 w 11269336"/>
              <a:gd name="connsiteY99" fmla="*/ 1891745 h 2323145"/>
              <a:gd name="connsiteX100" fmla="*/ 6153131 w 11269336"/>
              <a:gd name="connsiteY100" fmla="*/ 1895079 h 2323145"/>
              <a:gd name="connsiteX101" fmla="*/ 6152798 w 11269336"/>
              <a:gd name="connsiteY101" fmla="*/ 1894920 h 2323145"/>
              <a:gd name="connsiteX102" fmla="*/ 6145388 w 11269336"/>
              <a:gd name="connsiteY102" fmla="*/ 1897990 h 2323145"/>
              <a:gd name="connsiteX103" fmla="*/ 6141014 w 11269336"/>
              <a:gd name="connsiteY103" fmla="*/ 1901155 h 2323145"/>
              <a:gd name="connsiteX104" fmla="*/ 6128122 w 11269336"/>
              <a:gd name="connsiteY104" fmla="*/ 1907623 h 2323145"/>
              <a:gd name="connsiteX105" fmla="*/ 6122351 w 11269336"/>
              <a:gd name="connsiteY105" fmla="*/ 1908359 h 2323145"/>
              <a:gd name="connsiteX106" fmla="*/ 6064750 w 11269336"/>
              <a:gd name="connsiteY106" fmla="*/ 1896394 h 2323145"/>
              <a:gd name="connsiteX107" fmla="*/ 5964230 w 11269336"/>
              <a:gd name="connsiteY107" fmla="*/ 1910038 h 2323145"/>
              <a:gd name="connsiteX108" fmla="*/ 5865399 w 11269336"/>
              <a:gd name="connsiteY108" fmla="*/ 1926966 h 2323145"/>
              <a:gd name="connsiteX109" fmla="*/ 5829951 w 11269336"/>
              <a:gd name="connsiteY109" fmla="*/ 1934755 h 2323145"/>
              <a:gd name="connsiteX110" fmla="*/ 5765285 w 11269336"/>
              <a:gd name="connsiteY110" fmla="*/ 1941322 h 2323145"/>
              <a:gd name="connsiteX111" fmla="*/ 5734750 w 11269336"/>
              <a:gd name="connsiteY111" fmla="*/ 1939793 h 2323145"/>
              <a:gd name="connsiteX112" fmla="*/ 5733569 w 11269336"/>
              <a:gd name="connsiteY112" fmla="*/ 1940505 h 2323145"/>
              <a:gd name="connsiteX113" fmla="*/ 5730329 w 11269336"/>
              <a:gd name="connsiteY113" fmla="*/ 1937845 h 2323145"/>
              <a:gd name="connsiteX114" fmla="*/ 5724661 w 11269336"/>
              <a:gd name="connsiteY114" fmla="*/ 1937455 h 2323145"/>
              <a:gd name="connsiteX115" fmla="*/ 5710186 w 11269336"/>
              <a:gd name="connsiteY115" fmla="*/ 1941370 h 2323145"/>
              <a:gd name="connsiteX116" fmla="*/ 5704910 w 11269336"/>
              <a:gd name="connsiteY116" fmla="*/ 1943663 h 2323145"/>
              <a:gd name="connsiteX117" fmla="*/ 5696836 w 11269336"/>
              <a:gd name="connsiteY117" fmla="*/ 1945271 h 2323145"/>
              <a:gd name="connsiteX118" fmla="*/ 5696583 w 11269336"/>
              <a:gd name="connsiteY118" fmla="*/ 1945050 h 2323145"/>
              <a:gd name="connsiteX119" fmla="*/ 5689123 w 11269336"/>
              <a:gd name="connsiteY119" fmla="*/ 1947067 h 2323145"/>
              <a:gd name="connsiteX120" fmla="*/ 5653291 w 11269336"/>
              <a:gd name="connsiteY120" fmla="*/ 1960245 h 2323145"/>
              <a:gd name="connsiteX121" fmla="*/ 5599385 w 11269336"/>
              <a:gd name="connsiteY121" fmla="*/ 1945198 h 2323145"/>
              <a:gd name="connsiteX122" fmla="*/ 5578300 w 11269336"/>
              <a:gd name="connsiteY122" fmla="*/ 1944963 h 2323145"/>
              <a:gd name="connsiteX123" fmla="*/ 5566758 w 11269336"/>
              <a:gd name="connsiteY123" fmla="*/ 1943441 h 2323145"/>
              <a:gd name="connsiteX124" fmla="*/ 5565857 w 11269336"/>
              <a:gd name="connsiteY124" fmla="*/ 1942445 h 2323145"/>
              <a:gd name="connsiteX125" fmla="*/ 5531534 w 11269336"/>
              <a:gd name="connsiteY125" fmla="*/ 1955208 h 2323145"/>
              <a:gd name="connsiteX126" fmla="*/ 5526552 w 11269336"/>
              <a:gd name="connsiteY126" fmla="*/ 1954799 h 2323145"/>
              <a:gd name="connsiteX127" fmla="*/ 5504723 w 11269336"/>
              <a:gd name="connsiteY127" fmla="*/ 1965811 h 2323145"/>
              <a:gd name="connsiteX128" fmla="*/ 5493156 w 11269336"/>
              <a:gd name="connsiteY128" fmla="*/ 1970063 h 2323145"/>
              <a:gd name="connsiteX129" fmla="*/ 5490486 w 11269336"/>
              <a:gd name="connsiteY129" fmla="*/ 1974227 h 2323145"/>
              <a:gd name="connsiteX130" fmla="*/ 5473107 w 11269336"/>
              <a:gd name="connsiteY130" fmla="*/ 1979001 h 2323145"/>
              <a:gd name="connsiteX131" fmla="*/ 5470885 w 11269336"/>
              <a:gd name="connsiteY131" fmla="*/ 1978432 h 2323145"/>
              <a:gd name="connsiteX132" fmla="*/ 5457393 w 11269336"/>
              <a:gd name="connsiteY132" fmla="*/ 1986525 h 2323145"/>
              <a:gd name="connsiteX133" fmla="*/ 5447102 w 11269336"/>
              <a:gd name="connsiteY133" fmla="*/ 1998329 h 2323145"/>
              <a:gd name="connsiteX134" fmla="*/ 5159151 w 11269336"/>
              <a:gd name="connsiteY134" fmla="*/ 2029640 h 2323145"/>
              <a:gd name="connsiteX135" fmla="*/ 5041688 w 11269336"/>
              <a:gd name="connsiteY135" fmla="*/ 2022334 h 2323145"/>
              <a:gd name="connsiteX136" fmla="*/ 4860988 w 11269336"/>
              <a:gd name="connsiteY136" fmla="*/ 2135698 h 2323145"/>
              <a:gd name="connsiteX137" fmla="*/ 4807902 w 11269336"/>
              <a:gd name="connsiteY137" fmla="*/ 2138894 h 2323145"/>
              <a:gd name="connsiteX138" fmla="*/ 4765388 w 11269336"/>
              <a:gd name="connsiteY138" fmla="*/ 2162525 h 2323145"/>
              <a:gd name="connsiteX139" fmla="*/ 4745033 w 11269336"/>
              <a:gd name="connsiteY139" fmla="*/ 2158859 h 2323145"/>
              <a:gd name="connsiteX140" fmla="*/ 4741475 w 11269336"/>
              <a:gd name="connsiteY140" fmla="*/ 2157998 h 2323145"/>
              <a:gd name="connsiteX141" fmla="*/ 4728247 w 11269336"/>
              <a:gd name="connsiteY141" fmla="*/ 2159526 h 2323145"/>
              <a:gd name="connsiteX142" fmla="*/ 4723263 w 11269336"/>
              <a:gd name="connsiteY142" fmla="*/ 2153742 h 2323145"/>
              <a:gd name="connsiteX143" fmla="*/ 4702453 w 11269336"/>
              <a:gd name="connsiteY143" fmla="*/ 2151586 h 2323145"/>
              <a:gd name="connsiteX144" fmla="*/ 4678455 w 11269336"/>
              <a:gd name="connsiteY144" fmla="*/ 2156131 h 2323145"/>
              <a:gd name="connsiteX145" fmla="*/ 4593061 w 11269336"/>
              <a:gd name="connsiteY145" fmla="*/ 2171597 h 2323145"/>
              <a:gd name="connsiteX146" fmla="*/ 4579902 w 11269336"/>
              <a:gd name="connsiteY146" fmla="*/ 2177927 h 2323145"/>
              <a:gd name="connsiteX147" fmla="*/ 4533444 w 11269336"/>
              <a:gd name="connsiteY147" fmla="*/ 2181200 h 2323145"/>
              <a:gd name="connsiteX148" fmla="*/ 4492832 w 11269336"/>
              <a:gd name="connsiteY148" fmla="*/ 2188033 h 2323145"/>
              <a:gd name="connsiteX149" fmla="*/ 4467257 w 11269336"/>
              <a:gd name="connsiteY149" fmla="*/ 2196121 h 2323145"/>
              <a:gd name="connsiteX150" fmla="*/ 4459937 w 11269336"/>
              <a:gd name="connsiteY150" fmla="*/ 2195182 h 2323145"/>
              <a:gd name="connsiteX151" fmla="*/ 4433312 w 11269336"/>
              <a:gd name="connsiteY151" fmla="*/ 2199004 h 2323145"/>
              <a:gd name="connsiteX152" fmla="*/ 4420601 w 11269336"/>
              <a:gd name="connsiteY152" fmla="*/ 2205158 h 2323145"/>
              <a:gd name="connsiteX153" fmla="*/ 4405765 w 11269336"/>
              <a:gd name="connsiteY153" fmla="*/ 2199902 h 2323145"/>
              <a:gd name="connsiteX154" fmla="*/ 4401354 w 11269336"/>
              <a:gd name="connsiteY154" fmla="*/ 2194745 h 2323145"/>
              <a:gd name="connsiteX155" fmla="*/ 4383151 w 11269336"/>
              <a:gd name="connsiteY155" fmla="*/ 2201140 h 2323145"/>
              <a:gd name="connsiteX156" fmla="*/ 4366646 w 11269336"/>
              <a:gd name="connsiteY156" fmla="*/ 2198564 h 2323145"/>
              <a:gd name="connsiteX157" fmla="*/ 4354009 w 11269336"/>
              <a:gd name="connsiteY157" fmla="*/ 2204984 h 2323145"/>
              <a:gd name="connsiteX158" fmla="*/ 4348284 w 11269336"/>
              <a:gd name="connsiteY158" fmla="*/ 2205270 h 2323145"/>
              <a:gd name="connsiteX159" fmla="*/ 4333906 w 11269336"/>
              <a:gd name="connsiteY159" fmla="*/ 2205251 h 2323145"/>
              <a:gd name="connsiteX160" fmla="*/ 4308819 w 11269336"/>
              <a:gd name="connsiteY160" fmla="*/ 2203822 h 2323145"/>
              <a:gd name="connsiteX161" fmla="*/ 4301210 w 11269336"/>
              <a:gd name="connsiteY161" fmla="*/ 2204456 h 2323145"/>
              <a:gd name="connsiteX162" fmla="*/ 4283095 w 11269336"/>
              <a:gd name="connsiteY162" fmla="*/ 2198177 h 2323145"/>
              <a:gd name="connsiteX163" fmla="*/ 4250119 w 11269336"/>
              <a:gd name="connsiteY163" fmla="*/ 2196342 h 2323145"/>
              <a:gd name="connsiteX164" fmla="*/ 4189203 w 11269336"/>
              <a:gd name="connsiteY164" fmla="*/ 2178994 h 2323145"/>
              <a:gd name="connsiteX165" fmla="*/ 4154035 w 11269336"/>
              <a:gd name="connsiteY165" fmla="*/ 2171950 h 2323145"/>
              <a:gd name="connsiteX166" fmla="*/ 4129569 w 11269336"/>
              <a:gd name="connsiteY166" fmla="*/ 2163850 h 2323145"/>
              <a:gd name="connsiteX167" fmla="*/ 4061250 w 11269336"/>
              <a:gd name="connsiteY167" fmla="*/ 2159236 h 2323145"/>
              <a:gd name="connsiteX168" fmla="*/ 3945480 w 11269336"/>
              <a:gd name="connsiteY168" fmla="*/ 2158279 h 2323145"/>
              <a:gd name="connsiteX169" fmla="*/ 3921468 w 11269336"/>
              <a:gd name="connsiteY169" fmla="*/ 2156588 h 2323145"/>
              <a:gd name="connsiteX170" fmla="*/ 3903348 w 11269336"/>
              <a:gd name="connsiteY170" fmla="*/ 2149220 h 2323145"/>
              <a:gd name="connsiteX171" fmla="*/ 3901342 w 11269336"/>
              <a:gd name="connsiteY171" fmla="*/ 2142355 h 2323145"/>
              <a:gd name="connsiteX172" fmla="*/ 3888539 w 11269336"/>
              <a:gd name="connsiteY172" fmla="*/ 2140476 h 2323145"/>
              <a:gd name="connsiteX173" fmla="*/ 3885662 w 11269336"/>
              <a:gd name="connsiteY173" fmla="*/ 2138740 h 2323145"/>
              <a:gd name="connsiteX174" fmla="*/ 3868627 w 11269336"/>
              <a:gd name="connsiteY174" fmla="*/ 2130023 h 2323145"/>
              <a:gd name="connsiteX175" fmla="*/ 3819177 w 11269336"/>
              <a:gd name="connsiteY175" fmla="*/ 2142111 h 2323145"/>
              <a:gd name="connsiteX176" fmla="*/ 3769100 w 11269336"/>
              <a:gd name="connsiteY176" fmla="*/ 2131731 h 2323145"/>
              <a:gd name="connsiteX177" fmla="*/ 3562752 w 11269336"/>
              <a:gd name="connsiteY177" fmla="*/ 2131785 h 2323145"/>
              <a:gd name="connsiteX178" fmla="*/ 3541402 w 11269336"/>
              <a:gd name="connsiteY178" fmla="*/ 2106821 h 2323145"/>
              <a:gd name="connsiteX179" fmla="*/ 3365341 w 11269336"/>
              <a:gd name="connsiteY179" fmla="*/ 2077638 h 2323145"/>
              <a:gd name="connsiteX180" fmla="*/ 3170922 w 11269336"/>
              <a:gd name="connsiteY180" fmla="*/ 2115957 h 2323145"/>
              <a:gd name="connsiteX181" fmla="*/ 3156256 w 11269336"/>
              <a:gd name="connsiteY181" fmla="*/ 2124773 h 2323145"/>
              <a:gd name="connsiteX182" fmla="*/ 3140298 w 11269336"/>
              <a:gd name="connsiteY182" fmla="*/ 2129182 h 2323145"/>
              <a:gd name="connsiteX183" fmla="*/ 3138514 w 11269336"/>
              <a:gd name="connsiteY183" fmla="*/ 2128069 h 2323145"/>
              <a:gd name="connsiteX184" fmla="*/ 3120467 w 11269336"/>
              <a:gd name="connsiteY184" fmla="*/ 2128281 h 2323145"/>
              <a:gd name="connsiteX185" fmla="*/ 3116175 w 11269336"/>
              <a:gd name="connsiteY185" fmla="*/ 2131633 h 2323145"/>
              <a:gd name="connsiteX186" fmla="*/ 3103685 w 11269336"/>
              <a:gd name="connsiteY186" fmla="*/ 2132814 h 2323145"/>
              <a:gd name="connsiteX187" fmla="*/ 3078794 w 11269336"/>
              <a:gd name="connsiteY187" fmla="*/ 2137935 h 2323145"/>
              <a:gd name="connsiteX188" fmla="*/ 3074407 w 11269336"/>
              <a:gd name="connsiteY188" fmla="*/ 2136274 h 2323145"/>
              <a:gd name="connsiteX189" fmla="*/ 3037285 w 11269336"/>
              <a:gd name="connsiteY189" fmla="*/ 2139919 h 2323145"/>
              <a:gd name="connsiteX190" fmla="*/ 3036901 w 11269336"/>
              <a:gd name="connsiteY190" fmla="*/ 2138726 h 2323145"/>
              <a:gd name="connsiteX191" fmla="*/ 3026996 w 11269336"/>
              <a:gd name="connsiteY191" fmla="*/ 2134322 h 2323145"/>
              <a:gd name="connsiteX192" fmla="*/ 3007772 w 11269336"/>
              <a:gd name="connsiteY192" fmla="*/ 2128742 h 2323145"/>
              <a:gd name="connsiteX193" fmla="*/ 2965030 w 11269336"/>
              <a:gd name="connsiteY193" fmla="*/ 2100494 h 2323145"/>
              <a:gd name="connsiteX194" fmla="*/ 2926342 w 11269336"/>
              <a:gd name="connsiteY194" fmla="*/ 2104155 h 2323145"/>
              <a:gd name="connsiteX195" fmla="*/ 2918608 w 11269336"/>
              <a:gd name="connsiteY195" fmla="*/ 2104215 h 2323145"/>
              <a:gd name="connsiteX196" fmla="*/ 2918475 w 11269336"/>
              <a:gd name="connsiteY196" fmla="*/ 2103937 h 2323145"/>
              <a:gd name="connsiteX197" fmla="*/ 2910360 w 11269336"/>
              <a:gd name="connsiteY197" fmla="*/ 2103444 h 2323145"/>
              <a:gd name="connsiteX198" fmla="*/ 2904507 w 11269336"/>
              <a:gd name="connsiteY198" fmla="*/ 2104326 h 2323145"/>
              <a:gd name="connsiteX199" fmla="*/ 2889503 w 11269336"/>
              <a:gd name="connsiteY199" fmla="*/ 2104443 h 2323145"/>
              <a:gd name="connsiteX200" fmla="*/ 2884480 w 11269336"/>
              <a:gd name="connsiteY200" fmla="*/ 2102626 h 2323145"/>
              <a:gd name="connsiteX201" fmla="*/ 2882689 w 11269336"/>
              <a:gd name="connsiteY201" fmla="*/ 2099228 h 2323145"/>
              <a:gd name="connsiteX202" fmla="*/ 2881291 w 11269336"/>
              <a:gd name="connsiteY202" fmla="*/ 2099618 h 2323145"/>
              <a:gd name="connsiteX203" fmla="*/ 2853979 w 11269336"/>
              <a:gd name="connsiteY203" fmla="*/ 2090388 h 2323145"/>
              <a:gd name="connsiteX204" fmla="*/ 2791790 w 11269336"/>
              <a:gd name="connsiteY204" fmla="*/ 2080332 h 2323145"/>
              <a:gd name="connsiteX205" fmla="*/ 2755844 w 11269336"/>
              <a:gd name="connsiteY205" fmla="*/ 2078874 h 2323145"/>
              <a:gd name="connsiteX206" fmla="*/ 2657742 w 11269336"/>
              <a:gd name="connsiteY206" fmla="*/ 2070179 h 2323145"/>
              <a:gd name="connsiteX207" fmla="*/ 2559549 w 11269336"/>
              <a:gd name="connsiteY207" fmla="*/ 2057873 h 2323145"/>
              <a:gd name="connsiteX208" fmla="*/ 2512054 w 11269336"/>
              <a:gd name="connsiteY208" fmla="*/ 2031671 h 2323145"/>
              <a:gd name="connsiteX209" fmla="*/ 2506437 w 11269336"/>
              <a:gd name="connsiteY209" fmla="*/ 2030918 h 2323145"/>
              <a:gd name="connsiteX210" fmla="*/ 2491752 w 11269336"/>
              <a:gd name="connsiteY210" fmla="*/ 2033906 h 2323145"/>
              <a:gd name="connsiteX211" fmla="*/ 2486338 w 11269336"/>
              <a:gd name="connsiteY211" fmla="*/ 2035862 h 2323145"/>
              <a:gd name="connsiteX212" fmla="*/ 2478186 w 11269336"/>
              <a:gd name="connsiteY212" fmla="*/ 2036953 h 2323145"/>
              <a:gd name="connsiteX213" fmla="*/ 2477950 w 11269336"/>
              <a:gd name="connsiteY213" fmla="*/ 2036715 h 2323145"/>
              <a:gd name="connsiteX214" fmla="*/ 2470381 w 11269336"/>
              <a:gd name="connsiteY214" fmla="*/ 2038256 h 2323145"/>
              <a:gd name="connsiteX215" fmla="*/ 2433781 w 11269336"/>
              <a:gd name="connsiteY215" fmla="*/ 2049140 h 2323145"/>
              <a:gd name="connsiteX216" fmla="*/ 2381172 w 11269336"/>
              <a:gd name="connsiteY216" fmla="*/ 2030645 h 2323145"/>
              <a:gd name="connsiteX217" fmla="*/ 2360198 w 11269336"/>
              <a:gd name="connsiteY217" fmla="*/ 2029059 h 2323145"/>
              <a:gd name="connsiteX218" fmla="*/ 2348815 w 11269336"/>
              <a:gd name="connsiteY218" fmla="*/ 2026798 h 2323145"/>
              <a:gd name="connsiteX219" fmla="*/ 2347988 w 11269336"/>
              <a:gd name="connsiteY219" fmla="*/ 2025745 h 2323145"/>
              <a:gd name="connsiteX220" fmla="*/ 2312920 w 11269336"/>
              <a:gd name="connsiteY220" fmla="*/ 2036311 h 2323145"/>
              <a:gd name="connsiteX221" fmla="*/ 2307986 w 11269336"/>
              <a:gd name="connsiteY221" fmla="*/ 2035583 h 2323145"/>
              <a:gd name="connsiteX222" fmla="*/ 2285481 w 11269336"/>
              <a:gd name="connsiteY222" fmla="*/ 2045197 h 2323145"/>
              <a:gd name="connsiteX223" fmla="*/ 2273666 w 11269336"/>
              <a:gd name="connsiteY223" fmla="*/ 2048710 h 2323145"/>
              <a:gd name="connsiteX224" fmla="*/ 2270719 w 11269336"/>
              <a:gd name="connsiteY224" fmla="*/ 2052702 h 2323145"/>
              <a:gd name="connsiteX225" fmla="*/ 2253080 w 11269336"/>
              <a:gd name="connsiteY225" fmla="*/ 2056363 h 2323145"/>
              <a:gd name="connsiteX226" fmla="*/ 2250906 w 11269336"/>
              <a:gd name="connsiteY226" fmla="*/ 2055654 h 2323145"/>
              <a:gd name="connsiteX227" fmla="*/ 2236905 w 11269336"/>
              <a:gd name="connsiteY227" fmla="*/ 2062882 h 2323145"/>
              <a:gd name="connsiteX228" fmla="*/ 2225830 w 11269336"/>
              <a:gd name="connsiteY228" fmla="*/ 2074027 h 2323145"/>
              <a:gd name="connsiteX229" fmla="*/ 2073776 w 11269336"/>
              <a:gd name="connsiteY229" fmla="*/ 2089244 h 2323145"/>
              <a:gd name="connsiteX230" fmla="*/ 1948256 w 11269336"/>
              <a:gd name="connsiteY230" fmla="*/ 2146616 h 2323145"/>
              <a:gd name="connsiteX231" fmla="*/ 1865582 w 11269336"/>
              <a:gd name="connsiteY231" fmla="*/ 2153738 h 2323145"/>
              <a:gd name="connsiteX232" fmla="*/ 1835210 w 11269336"/>
              <a:gd name="connsiteY232" fmla="*/ 2134244 h 2323145"/>
              <a:gd name="connsiteX233" fmla="*/ 1632661 w 11269336"/>
              <a:gd name="connsiteY233" fmla="*/ 2173882 h 2323145"/>
              <a:gd name="connsiteX234" fmla="*/ 1579590 w 11269336"/>
              <a:gd name="connsiteY234" fmla="*/ 2173680 h 2323145"/>
              <a:gd name="connsiteX235" fmla="*/ 1535601 w 11269336"/>
              <a:gd name="connsiteY235" fmla="*/ 2194590 h 2323145"/>
              <a:gd name="connsiteX236" fmla="*/ 1515594 w 11269336"/>
              <a:gd name="connsiteY236" fmla="*/ 2189622 h 2323145"/>
              <a:gd name="connsiteX237" fmla="*/ 1512113 w 11269336"/>
              <a:gd name="connsiteY237" fmla="*/ 2188534 h 2323145"/>
              <a:gd name="connsiteX238" fmla="*/ 1498838 w 11269336"/>
              <a:gd name="connsiteY238" fmla="*/ 2189213 h 2323145"/>
              <a:gd name="connsiteX239" fmla="*/ 1494279 w 11269336"/>
              <a:gd name="connsiteY239" fmla="*/ 2183112 h 2323145"/>
              <a:gd name="connsiteX240" fmla="*/ 1473714 w 11269336"/>
              <a:gd name="connsiteY240" fmla="*/ 2179625 h 2323145"/>
              <a:gd name="connsiteX241" fmla="*/ 1449503 w 11269336"/>
              <a:gd name="connsiteY241" fmla="*/ 2182633 h 2323145"/>
              <a:gd name="connsiteX242" fmla="*/ 1266687 w 11269336"/>
              <a:gd name="connsiteY242" fmla="*/ 2212688 h 2323145"/>
              <a:gd name="connsiteX243" fmla="*/ 1239614 w 11269336"/>
              <a:gd name="connsiteY243" fmla="*/ 2209727 h 2323145"/>
              <a:gd name="connsiteX244" fmla="*/ 1202436 w 11269336"/>
              <a:gd name="connsiteY244" fmla="*/ 2209817 h 2323145"/>
              <a:gd name="connsiteX245" fmla="*/ 1136097 w 11269336"/>
              <a:gd name="connsiteY245" fmla="*/ 2205112 h 2323145"/>
              <a:gd name="connsiteX246" fmla="*/ 988232 w 11269336"/>
              <a:gd name="connsiteY246" fmla="*/ 2235635 h 2323145"/>
              <a:gd name="connsiteX247" fmla="*/ 981959 w 11269336"/>
              <a:gd name="connsiteY247" fmla="*/ 2231607 h 2323145"/>
              <a:gd name="connsiteX248" fmla="*/ 938600 w 11269336"/>
              <a:gd name="connsiteY248" fmla="*/ 2238113 h 2323145"/>
              <a:gd name="connsiteX249" fmla="*/ 791788 w 11269336"/>
              <a:gd name="connsiteY249" fmla="*/ 2293224 h 2323145"/>
              <a:gd name="connsiteX250" fmla="*/ 706914 w 11269336"/>
              <a:gd name="connsiteY250" fmla="*/ 2305046 h 2323145"/>
              <a:gd name="connsiteX251" fmla="*/ 675971 w 11269336"/>
              <a:gd name="connsiteY251" fmla="*/ 2304030 h 2323145"/>
              <a:gd name="connsiteX252" fmla="*/ 624180 w 11269336"/>
              <a:gd name="connsiteY252" fmla="*/ 2302650 h 2323145"/>
              <a:gd name="connsiteX253" fmla="*/ 583453 w 11269336"/>
              <a:gd name="connsiteY253" fmla="*/ 2288788 h 2323145"/>
              <a:gd name="connsiteX254" fmla="*/ 540946 w 11269336"/>
              <a:gd name="connsiteY254" fmla="*/ 2292721 h 2323145"/>
              <a:gd name="connsiteX255" fmla="*/ 533680 w 11269336"/>
              <a:gd name="connsiteY255" fmla="*/ 2310233 h 2323145"/>
              <a:gd name="connsiteX256" fmla="*/ 487366 w 11269336"/>
              <a:gd name="connsiteY256" fmla="*/ 2309053 h 2323145"/>
              <a:gd name="connsiteX257" fmla="*/ 416820 w 11269336"/>
              <a:gd name="connsiteY257" fmla="*/ 2305443 h 2323145"/>
              <a:gd name="connsiteX258" fmla="*/ 376805 w 11269336"/>
              <a:gd name="connsiteY258" fmla="*/ 2307647 h 2323145"/>
              <a:gd name="connsiteX259" fmla="*/ 266777 w 11269336"/>
              <a:gd name="connsiteY259" fmla="*/ 2309012 h 2323145"/>
              <a:gd name="connsiteX260" fmla="*/ 156013 w 11269336"/>
              <a:gd name="connsiteY260" fmla="*/ 2306832 h 2323145"/>
              <a:gd name="connsiteX261" fmla="*/ 87258 w 11269336"/>
              <a:gd name="connsiteY261" fmla="*/ 2285511 h 2323145"/>
              <a:gd name="connsiteX262" fmla="*/ 23798 w 11269336"/>
              <a:gd name="connsiteY262" fmla="*/ 2281822 h 2323145"/>
              <a:gd name="connsiteX263" fmla="*/ 0 w 11269336"/>
              <a:gd name="connsiteY263" fmla="*/ 2285369 h 2323145"/>
              <a:gd name="connsiteX264" fmla="*/ 0 w 11269336"/>
              <a:gd name="connsiteY26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8977138 w 11269336"/>
              <a:gd name="connsiteY22" fmla="*/ 774970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263254 w 11269336"/>
              <a:gd name="connsiteY20" fmla="*/ 645662 h 2323145"/>
              <a:gd name="connsiteX21" fmla="*/ 9162278 w 11269336"/>
              <a:gd name="connsiteY21" fmla="*/ 704724 h 2323145"/>
              <a:gd name="connsiteX22" fmla="*/ 9062863 w 11269336"/>
              <a:gd name="connsiteY22" fmla="*/ 754656 h 2323145"/>
              <a:gd name="connsiteX23" fmla="*/ 8914746 w 11269336"/>
              <a:gd name="connsiteY23" fmla="*/ 826428 h 2323145"/>
              <a:gd name="connsiteX24" fmla="*/ 8917778 w 11269336"/>
              <a:gd name="connsiteY24" fmla="*/ 835198 h 2323145"/>
              <a:gd name="connsiteX25" fmla="*/ 8905560 w 11269336"/>
              <a:gd name="connsiteY25" fmla="*/ 838358 h 2323145"/>
              <a:gd name="connsiteX26" fmla="*/ 8897564 w 11269336"/>
              <a:gd name="connsiteY26" fmla="*/ 834287 h 2323145"/>
              <a:gd name="connsiteX27" fmla="*/ 8878040 w 11269336"/>
              <a:gd name="connsiteY27" fmla="*/ 844150 h 2323145"/>
              <a:gd name="connsiteX28" fmla="*/ 8795998 w 11269336"/>
              <a:gd name="connsiteY28" fmla="*/ 863337 h 2323145"/>
              <a:gd name="connsiteX29" fmla="*/ 8776970 w 11269336"/>
              <a:gd name="connsiteY29" fmla="*/ 885177 h 2323145"/>
              <a:gd name="connsiteX30" fmla="*/ 8755719 w 11269336"/>
              <a:gd name="connsiteY30" fmla="*/ 889754 h 2323145"/>
              <a:gd name="connsiteX31" fmla="*/ 8743257 w 11269336"/>
              <a:gd name="connsiteY31" fmla="*/ 904723 h 2323145"/>
              <a:gd name="connsiteX32" fmla="*/ 8721366 w 11269336"/>
              <a:gd name="connsiteY32" fmla="*/ 904711 h 2323145"/>
              <a:gd name="connsiteX33" fmla="*/ 8678353 w 11269336"/>
              <a:gd name="connsiteY33" fmla="*/ 926318 h 2323145"/>
              <a:gd name="connsiteX34" fmla="*/ 8636849 w 11269336"/>
              <a:gd name="connsiteY34" fmla="*/ 937900 h 2323145"/>
              <a:gd name="connsiteX35" fmla="*/ 8620213 w 11269336"/>
              <a:gd name="connsiteY35" fmla="*/ 943068 h 2323145"/>
              <a:gd name="connsiteX36" fmla="*/ 8612581 w 11269336"/>
              <a:gd name="connsiteY36" fmla="*/ 952695 h 2323145"/>
              <a:gd name="connsiteX37" fmla="*/ 8589038 w 11269336"/>
              <a:gd name="connsiteY37" fmla="*/ 963892 h 2323145"/>
              <a:gd name="connsiteX38" fmla="*/ 8579950 w 11269336"/>
              <a:gd name="connsiteY38" fmla="*/ 960899 h 2323145"/>
              <a:gd name="connsiteX39" fmla="*/ 8579319 w 11269336"/>
              <a:gd name="connsiteY39" fmla="*/ 965630 h 2323145"/>
              <a:gd name="connsiteX40" fmla="*/ 8547429 w 11269336"/>
              <a:gd name="connsiteY40" fmla="*/ 984506 h 2323145"/>
              <a:gd name="connsiteX41" fmla="*/ 8478704 w 11269336"/>
              <a:gd name="connsiteY41" fmla="*/ 1025490 h 2323145"/>
              <a:gd name="connsiteX42" fmla="*/ 8461421 w 11269336"/>
              <a:gd name="connsiteY42" fmla="*/ 1035512 h 2323145"/>
              <a:gd name="connsiteX43" fmla="*/ 8445003 w 11269336"/>
              <a:gd name="connsiteY43" fmla="*/ 1036851 h 2323145"/>
              <a:gd name="connsiteX44" fmla="*/ 8357350 w 11269336"/>
              <a:gd name="connsiteY44" fmla="*/ 1060213 h 2323145"/>
              <a:gd name="connsiteX45" fmla="*/ 8335565 w 11269336"/>
              <a:gd name="connsiteY45" fmla="*/ 1061151 h 2323145"/>
              <a:gd name="connsiteX46" fmla="*/ 8325267 w 11269336"/>
              <a:gd name="connsiteY46" fmla="*/ 1055919 h 2323145"/>
              <a:gd name="connsiteX47" fmla="*/ 8293586 w 11269336"/>
              <a:gd name="connsiteY47" fmla="*/ 1076144 h 2323145"/>
              <a:gd name="connsiteX48" fmla="*/ 8242405 w 11269336"/>
              <a:gd name="connsiteY48" fmla="*/ 1095960 h 2323145"/>
              <a:gd name="connsiteX49" fmla="*/ 8197391 w 11269336"/>
              <a:gd name="connsiteY49" fmla="*/ 1107746 h 2323145"/>
              <a:gd name="connsiteX50" fmla="*/ 8081474 w 11269336"/>
              <a:gd name="connsiteY50" fmla="*/ 1130125 h 2323145"/>
              <a:gd name="connsiteX51" fmla="*/ 8053585 w 11269336"/>
              <a:gd name="connsiteY51" fmla="*/ 1129169 h 2323145"/>
              <a:gd name="connsiteX52" fmla="*/ 8038422 w 11269336"/>
              <a:gd name="connsiteY52" fmla="*/ 1119092 h 2323145"/>
              <a:gd name="connsiteX53" fmla="*/ 8029450 w 11269336"/>
              <a:gd name="connsiteY53" fmla="*/ 1125592 h 2323145"/>
              <a:gd name="connsiteX54" fmla="*/ 7959552 w 11269336"/>
              <a:gd name="connsiteY54" fmla="*/ 1140188 h 2323145"/>
              <a:gd name="connsiteX55" fmla="*/ 7914188 w 11269336"/>
              <a:gd name="connsiteY55" fmla="*/ 1150862 h 2323145"/>
              <a:gd name="connsiteX56" fmla="*/ 7914918 w 11269336"/>
              <a:gd name="connsiteY56" fmla="*/ 1168758 h 2323145"/>
              <a:gd name="connsiteX57" fmla="*/ 7875510 w 11269336"/>
              <a:gd name="connsiteY57" fmla="*/ 1183153 h 2323145"/>
              <a:gd name="connsiteX58" fmla="*/ 7829932 w 11269336"/>
              <a:gd name="connsiteY58" fmla="*/ 1180782 h 2323145"/>
              <a:gd name="connsiteX59" fmla="*/ 7779182 w 11269336"/>
              <a:gd name="connsiteY59" fmla="*/ 1192665 h 2323145"/>
              <a:gd name="connsiteX60" fmla="*/ 7748774 w 11269336"/>
              <a:gd name="connsiteY60" fmla="*/ 1199586 h 2323145"/>
              <a:gd name="connsiteX61" fmla="*/ 7671846 w 11269336"/>
              <a:gd name="connsiteY61" fmla="*/ 1231966 h 2323145"/>
              <a:gd name="connsiteX62" fmla="*/ 7554146 w 11269336"/>
              <a:gd name="connsiteY62" fmla="*/ 1319748 h 2323145"/>
              <a:gd name="connsiteX63" fmla="*/ 7515052 w 11269336"/>
              <a:gd name="connsiteY63" fmla="*/ 1336718 h 2323145"/>
              <a:gd name="connsiteX64" fmla="*/ 7507193 w 11269336"/>
              <a:gd name="connsiteY64" fmla="*/ 1334617 h 2323145"/>
              <a:gd name="connsiteX65" fmla="*/ 7461694 w 11269336"/>
              <a:gd name="connsiteY65" fmla="*/ 1375866 h 2323145"/>
              <a:gd name="connsiteX66" fmla="*/ 7377571 w 11269336"/>
              <a:gd name="connsiteY66" fmla="*/ 1400128 h 2323145"/>
              <a:gd name="connsiteX67" fmla="*/ 7311261 w 11269336"/>
              <a:gd name="connsiteY67" fmla="*/ 1412652 h 2323145"/>
              <a:gd name="connsiteX68" fmla="*/ 7275307 w 11269336"/>
              <a:gd name="connsiteY68" fmla="*/ 1422171 h 2323145"/>
              <a:gd name="connsiteX69" fmla="*/ 7247783 w 11269336"/>
              <a:gd name="connsiteY69" fmla="*/ 1426330 h 2323145"/>
              <a:gd name="connsiteX70" fmla="*/ 7185047 w 11269336"/>
              <a:gd name="connsiteY70" fmla="*/ 1451812 h 2323145"/>
              <a:gd name="connsiteX71" fmla="*/ 7084117 w 11269336"/>
              <a:gd name="connsiteY71" fmla="*/ 1500281 h 2323145"/>
              <a:gd name="connsiteX72" fmla="*/ 7062011 w 11269336"/>
              <a:gd name="connsiteY72" fmla="*/ 1509183 h 2323145"/>
              <a:gd name="connsiteX73" fmla="*/ 7040555 w 11269336"/>
              <a:gd name="connsiteY73" fmla="*/ 1511207 h 2323145"/>
              <a:gd name="connsiteX74" fmla="*/ 7033438 w 11269336"/>
              <a:gd name="connsiteY74" fmla="*/ 1506772 h 2323145"/>
              <a:gd name="connsiteX75" fmla="*/ 7020886 w 11269336"/>
              <a:gd name="connsiteY75" fmla="*/ 1510764 h 2323145"/>
              <a:gd name="connsiteX76" fmla="*/ 7017033 w 11269336"/>
              <a:gd name="connsiteY76" fmla="*/ 1510650 h 2323145"/>
              <a:gd name="connsiteX77" fmla="*/ 6995460 w 11269336"/>
              <a:gd name="connsiteY77" fmla="*/ 1511173 h 2323145"/>
              <a:gd name="connsiteX78" fmla="*/ 6962144 w 11269336"/>
              <a:gd name="connsiteY78" fmla="*/ 1541508 h 2323145"/>
              <a:gd name="connsiteX79" fmla="*/ 6910674 w 11269336"/>
              <a:gd name="connsiteY79" fmla="*/ 1554793 h 2323145"/>
              <a:gd name="connsiteX80" fmla="*/ 6732152 w 11269336"/>
              <a:gd name="connsiteY80" fmla="*/ 1642538 h 2323145"/>
              <a:gd name="connsiteX81" fmla="*/ 6694106 w 11269336"/>
              <a:gd name="connsiteY81" fmla="*/ 1632377 h 2323145"/>
              <a:gd name="connsiteX82" fmla="*/ 6617223 w 11269336"/>
              <a:gd name="connsiteY82" fmla="*/ 1659889 h 2323145"/>
              <a:gd name="connsiteX83" fmla="*/ 6521138 w 11269336"/>
              <a:gd name="connsiteY83" fmla="*/ 1744340 h 2323145"/>
              <a:gd name="connsiteX84" fmla="*/ 6380677 w 11269336"/>
              <a:gd name="connsiteY84" fmla="*/ 1796883 h 2323145"/>
              <a:gd name="connsiteX85" fmla="*/ 6374897 w 11269336"/>
              <a:gd name="connsiteY85" fmla="*/ 1809910 h 2323145"/>
              <a:gd name="connsiteX86" fmla="*/ 6364545 w 11269336"/>
              <a:gd name="connsiteY86" fmla="*/ 1820090 h 2323145"/>
              <a:gd name="connsiteX87" fmla="*/ 6362126 w 11269336"/>
              <a:gd name="connsiteY87" fmla="*/ 1819991 h 2323145"/>
              <a:gd name="connsiteX88" fmla="*/ 6346673 w 11269336"/>
              <a:gd name="connsiteY88" fmla="*/ 1827824 h 2323145"/>
              <a:gd name="connsiteX89" fmla="*/ 6345588 w 11269336"/>
              <a:gd name="connsiteY89" fmla="*/ 1832232 h 2323145"/>
              <a:gd name="connsiteX90" fmla="*/ 6335708 w 11269336"/>
              <a:gd name="connsiteY90" fmla="*/ 1838451 h 2323145"/>
              <a:gd name="connsiteX91" fmla="*/ 6318182 w 11269336"/>
              <a:gd name="connsiteY91" fmla="*/ 1852975 h 2323145"/>
              <a:gd name="connsiteX92" fmla="*/ 6313084 w 11269336"/>
              <a:gd name="connsiteY92" fmla="*/ 1853561 h 2323145"/>
              <a:gd name="connsiteX93" fmla="*/ 6283816 w 11269336"/>
              <a:gd name="connsiteY93" fmla="*/ 1872148 h 2323145"/>
              <a:gd name="connsiteX94" fmla="*/ 6282550 w 11269336"/>
              <a:gd name="connsiteY94" fmla="*/ 1871392 h 2323145"/>
              <a:gd name="connsiteX95" fmla="*/ 6270527 w 11269336"/>
              <a:gd name="connsiteY95" fmla="*/ 1872208 h 2323145"/>
              <a:gd name="connsiteX96" fmla="*/ 6249518 w 11269336"/>
              <a:gd name="connsiteY96" fmla="*/ 1876079 h 2323145"/>
              <a:gd name="connsiteX97" fmla="*/ 6190386 w 11269336"/>
              <a:gd name="connsiteY97" fmla="*/ 1872478 h 2323145"/>
              <a:gd name="connsiteX98" fmla="*/ 6159777 w 11269336"/>
              <a:gd name="connsiteY98" fmla="*/ 1891745 h 2323145"/>
              <a:gd name="connsiteX99" fmla="*/ 6153131 w 11269336"/>
              <a:gd name="connsiteY99" fmla="*/ 1895079 h 2323145"/>
              <a:gd name="connsiteX100" fmla="*/ 6152798 w 11269336"/>
              <a:gd name="connsiteY100" fmla="*/ 1894920 h 2323145"/>
              <a:gd name="connsiteX101" fmla="*/ 6145388 w 11269336"/>
              <a:gd name="connsiteY101" fmla="*/ 1897990 h 2323145"/>
              <a:gd name="connsiteX102" fmla="*/ 6141014 w 11269336"/>
              <a:gd name="connsiteY102" fmla="*/ 1901155 h 2323145"/>
              <a:gd name="connsiteX103" fmla="*/ 6128122 w 11269336"/>
              <a:gd name="connsiteY103" fmla="*/ 1907623 h 2323145"/>
              <a:gd name="connsiteX104" fmla="*/ 6122351 w 11269336"/>
              <a:gd name="connsiteY104" fmla="*/ 1908359 h 2323145"/>
              <a:gd name="connsiteX105" fmla="*/ 6064750 w 11269336"/>
              <a:gd name="connsiteY105" fmla="*/ 1896394 h 2323145"/>
              <a:gd name="connsiteX106" fmla="*/ 5964230 w 11269336"/>
              <a:gd name="connsiteY106" fmla="*/ 1910038 h 2323145"/>
              <a:gd name="connsiteX107" fmla="*/ 5865399 w 11269336"/>
              <a:gd name="connsiteY107" fmla="*/ 1926966 h 2323145"/>
              <a:gd name="connsiteX108" fmla="*/ 5829951 w 11269336"/>
              <a:gd name="connsiteY108" fmla="*/ 1934755 h 2323145"/>
              <a:gd name="connsiteX109" fmla="*/ 5765285 w 11269336"/>
              <a:gd name="connsiteY109" fmla="*/ 1941322 h 2323145"/>
              <a:gd name="connsiteX110" fmla="*/ 5734750 w 11269336"/>
              <a:gd name="connsiteY110" fmla="*/ 1939793 h 2323145"/>
              <a:gd name="connsiteX111" fmla="*/ 5733569 w 11269336"/>
              <a:gd name="connsiteY111" fmla="*/ 1940505 h 2323145"/>
              <a:gd name="connsiteX112" fmla="*/ 5730329 w 11269336"/>
              <a:gd name="connsiteY112" fmla="*/ 1937845 h 2323145"/>
              <a:gd name="connsiteX113" fmla="*/ 5724661 w 11269336"/>
              <a:gd name="connsiteY113" fmla="*/ 1937455 h 2323145"/>
              <a:gd name="connsiteX114" fmla="*/ 5710186 w 11269336"/>
              <a:gd name="connsiteY114" fmla="*/ 1941370 h 2323145"/>
              <a:gd name="connsiteX115" fmla="*/ 5704910 w 11269336"/>
              <a:gd name="connsiteY115" fmla="*/ 1943663 h 2323145"/>
              <a:gd name="connsiteX116" fmla="*/ 5696836 w 11269336"/>
              <a:gd name="connsiteY116" fmla="*/ 1945271 h 2323145"/>
              <a:gd name="connsiteX117" fmla="*/ 5696583 w 11269336"/>
              <a:gd name="connsiteY117" fmla="*/ 1945050 h 2323145"/>
              <a:gd name="connsiteX118" fmla="*/ 5689123 w 11269336"/>
              <a:gd name="connsiteY118" fmla="*/ 1947067 h 2323145"/>
              <a:gd name="connsiteX119" fmla="*/ 5653291 w 11269336"/>
              <a:gd name="connsiteY119" fmla="*/ 1960245 h 2323145"/>
              <a:gd name="connsiteX120" fmla="*/ 5599385 w 11269336"/>
              <a:gd name="connsiteY120" fmla="*/ 1945198 h 2323145"/>
              <a:gd name="connsiteX121" fmla="*/ 5578300 w 11269336"/>
              <a:gd name="connsiteY121" fmla="*/ 1944963 h 2323145"/>
              <a:gd name="connsiteX122" fmla="*/ 5566758 w 11269336"/>
              <a:gd name="connsiteY122" fmla="*/ 1943441 h 2323145"/>
              <a:gd name="connsiteX123" fmla="*/ 5565857 w 11269336"/>
              <a:gd name="connsiteY123" fmla="*/ 1942445 h 2323145"/>
              <a:gd name="connsiteX124" fmla="*/ 5531534 w 11269336"/>
              <a:gd name="connsiteY124" fmla="*/ 1955208 h 2323145"/>
              <a:gd name="connsiteX125" fmla="*/ 5526552 w 11269336"/>
              <a:gd name="connsiteY125" fmla="*/ 1954799 h 2323145"/>
              <a:gd name="connsiteX126" fmla="*/ 5504723 w 11269336"/>
              <a:gd name="connsiteY126" fmla="*/ 1965811 h 2323145"/>
              <a:gd name="connsiteX127" fmla="*/ 5493156 w 11269336"/>
              <a:gd name="connsiteY127" fmla="*/ 1970063 h 2323145"/>
              <a:gd name="connsiteX128" fmla="*/ 5490486 w 11269336"/>
              <a:gd name="connsiteY128" fmla="*/ 1974227 h 2323145"/>
              <a:gd name="connsiteX129" fmla="*/ 5473107 w 11269336"/>
              <a:gd name="connsiteY129" fmla="*/ 1979001 h 2323145"/>
              <a:gd name="connsiteX130" fmla="*/ 5470885 w 11269336"/>
              <a:gd name="connsiteY130" fmla="*/ 1978432 h 2323145"/>
              <a:gd name="connsiteX131" fmla="*/ 5457393 w 11269336"/>
              <a:gd name="connsiteY131" fmla="*/ 1986525 h 2323145"/>
              <a:gd name="connsiteX132" fmla="*/ 5447102 w 11269336"/>
              <a:gd name="connsiteY132" fmla="*/ 1998329 h 2323145"/>
              <a:gd name="connsiteX133" fmla="*/ 5159151 w 11269336"/>
              <a:gd name="connsiteY133" fmla="*/ 2029640 h 2323145"/>
              <a:gd name="connsiteX134" fmla="*/ 5041688 w 11269336"/>
              <a:gd name="connsiteY134" fmla="*/ 2022334 h 2323145"/>
              <a:gd name="connsiteX135" fmla="*/ 4860988 w 11269336"/>
              <a:gd name="connsiteY135" fmla="*/ 2135698 h 2323145"/>
              <a:gd name="connsiteX136" fmla="*/ 4807902 w 11269336"/>
              <a:gd name="connsiteY136" fmla="*/ 2138894 h 2323145"/>
              <a:gd name="connsiteX137" fmla="*/ 4765388 w 11269336"/>
              <a:gd name="connsiteY137" fmla="*/ 2162525 h 2323145"/>
              <a:gd name="connsiteX138" fmla="*/ 4745033 w 11269336"/>
              <a:gd name="connsiteY138" fmla="*/ 2158859 h 2323145"/>
              <a:gd name="connsiteX139" fmla="*/ 4741475 w 11269336"/>
              <a:gd name="connsiteY139" fmla="*/ 2157998 h 2323145"/>
              <a:gd name="connsiteX140" fmla="*/ 4728247 w 11269336"/>
              <a:gd name="connsiteY140" fmla="*/ 2159526 h 2323145"/>
              <a:gd name="connsiteX141" fmla="*/ 4723263 w 11269336"/>
              <a:gd name="connsiteY141" fmla="*/ 2153742 h 2323145"/>
              <a:gd name="connsiteX142" fmla="*/ 4702453 w 11269336"/>
              <a:gd name="connsiteY142" fmla="*/ 2151586 h 2323145"/>
              <a:gd name="connsiteX143" fmla="*/ 4678455 w 11269336"/>
              <a:gd name="connsiteY143" fmla="*/ 2156131 h 2323145"/>
              <a:gd name="connsiteX144" fmla="*/ 4593061 w 11269336"/>
              <a:gd name="connsiteY144" fmla="*/ 2171597 h 2323145"/>
              <a:gd name="connsiteX145" fmla="*/ 4579902 w 11269336"/>
              <a:gd name="connsiteY145" fmla="*/ 2177927 h 2323145"/>
              <a:gd name="connsiteX146" fmla="*/ 4533444 w 11269336"/>
              <a:gd name="connsiteY146" fmla="*/ 2181200 h 2323145"/>
              <a:gd name="connsiteX147" fmla="*/ 4492832 w 11269336"/>
              <a:gd name="connsiteY147" fmla="*/ 2188033 h 2323145"/>
              <a:gd name="connsiteX148" fmla="*/ 4467257 w 11269336"/>
              <a:gd name="connsiteY148" fmla="*/ 2196121 h 2323145"/>
              <a:gd name="connsiteX149" fmla="*/ 4459937 w 11269336"/>
              <a:gd name="connsiteY149" fmla="*/ 2195182 h 2323145"/>
              <a:gd name="connsiteX150" fmla="*/ 4433312 w 11269336"/>
              <a:gd name="connsiteY150" fmla="*/ 2199004 h 2323145"/>
              <a:gd name="connsiteX151" fmla="*/ 4420601 w 11269336"/>
              <a:gd name="connsiteY151" fmla="*/ 2205158 h 2323145"/>
              <a:gd name="connsiteX152" fmla="*/ 4405765 w 11269336"/>
              <a:gd name="connsiteY152" fmla="*/ 2199902 h 2323145"/>
              <a:gd name="connsiteX153" fmla="*/ 4401354 w 11269336"/>
              <a:gd name="connsiteY153" fmla="*/ 2194745 h 2323145"/>
              <a:gd name="connsiteX154" fmla="*/ 4383151 w 11269336"/>
              <a:gd name="connsiteY154" fmla="*/ 2201140 h 2323145"/>
              <a:gd name="connsiteX155" fmla="*/ 4366646 w 11269336"/>
              <a:gd name="connsiteY155" fmla="*/ 2198564 h 2323145"/>
              <a:gd name="connsiteX156" fmla="*/ 4354009 w 11269336"/>
              <a:gd name="connsiteY156" fmla="*/ 2204984 h 2323145"/>
              <a:gd name="connsiteX157" fmla="*/ 4348284 w 11269336"/>
              <a:gd name="connsiteY157" fmla="*/ 2205270 h 2323145"/>
              <a:gd name="connsiteX158" fmla="*/ 4333906 w 11269336"/>
              <a:gd name="connsiteY158" fmla="*/ 2205251 h 2323145"/>
              <a:gd name="connsiteX159" fmla="*/ 4308819 w 11269336"/>
              <a:gd name="connsiteY159" fmla="*/ 2203822 h 2323145"/>
              <a:gd name="connsiteX160" fmla="*/ 4301210 w 11269336"/>
              <a:gd name="connsiteY160" fmla="*/ 2204456 h 2323145"/>
              <a:gd name="connsiteX161" fmla="*/ 4283095 w 11269336"/>
              <a:gd name="connsiteY161" fmla="*/ 2198177 h 2323145"/>
              <a:gd name="connsiteX162" fmla="*/ 4250119 w 11269336"/>
              <a:gd name="connsiteY162" fmla="*/ 2196342 h 2323145"/>
              <a:gd name="connsiteX163" fmla="*/ 4189203 w 11269336"/>
              <a:gd name="connsiteY163" fmla="*/ 2178994 h 2323145"/>
              <a:gd name="connsiteX164" fmla="*/ 4154035 w 11269336"/>
              <a:gd name="connsiteY164" fmla="*/ 2171950 h 2323145"/>
              <a:gd name="connsiteX165" fmla="*/ 4129569 w 11269336"/>
              <a:gd name="connsiteY165" fmla="*/ 2163850 h 2323145"/>
              <a:gd name="connsiteX166" fmla="*/ 4061250 w 11269336"/>
              <a:gd name="connsiteY166" fmla="*/ 2159236 h 2323145"/>
              <a:gd name="connsiteX167" fmla="*/ 3945480 w 11269336"/>
              <a:gd name="connsiteY167" fmla="*/ 2158279 h 2323145"/>
              <a:gd name="connsiteX168" fmla="*/ 3921468 w 11269336"/>
              <a:gd name="connsiteY168" fmla="*/ 2156588 h 2323145"/>
              <a:gd name="connsiteX169" fmla="*/ 3903348 w 11269336"/>
              <a:gd name="connsiteY169" fmla="*/ 2149220 h 2323145"/>
              <a:gd name="connsiteX170" fmla="*/ 3901342 w 11269336"/>
              <a:gd name="connsiteY170" fmla="*/ 2142355 h 2323145"/>
              <a:gd name="connsiteX171" fmla="*/ 3888539 w 11269336"/>
              <a:gd name="connsiteY171" fmla="*/ 2140476 h 2323145"/>
              <a:gd name="connsiteX172" fmla="*/ 3885662 w 11269336"/>
              <a:gd name="connsiteY172" fmla="*/ 2138740 h 2323145"/>
              <a:gd name="connsiteX173" fmla="*/ 3868627 w 11269336"/>
              <a:gd name="connsiteY173" fmla="*/ 2130023 h 2323145"/>
              <a:gd name="connsiteX174" fmla="*/ 3819177 w 11269336"/>
              <a:gd name="connsiteY174" fmla="*/ 2142111 h 2323145"/>
              <a:gd name="connsiteX175" fmla="*/ 3769100 w 11269336"/>
              <a:gd name="connsiteY175" fmla="*/ 2131731 h 2323145"/>
              <a:gd name="connsiteX176" fmla="*/ 3562752 w 11269336"/>
              <a:gd name="connsiteY176" fmla="*/ 2131785 h 2323145"/>
              <a:gd name="connsiteX177" fmla="*/ 3541402 w 11269336"/>
              <a:gd name="connsiteY177" fmla="*/ 2106821 h 2323145"/>
              <a:gd name="connsiteX178" fmla="*/ 3365341 w 11269336"/>
              <a:gd name="connsiteY178" fmla="*/ 2077638 h 2323145"/>
              <a:gd name="connsiteX179" fmla="*/ 3170922 w 11269336"/>
              <a:gd name="connsiteY179" fmla="*/ 2115957 h 2323145"/>
              <a:gd name="connsiteX180" fmla="*/ 3156256 w 11269336"/>
              <a:gd name="connsiteY180" fmla="*/ 2124773 h 2323145"/>
              <a:gd name="connsiteX181" fmla="*/ 3140298 w 11269336"/>
              <a:gd name="connsiteY181" fmla="*/ 2129182 h 2323145"/>
              <a:gd name="connsiteX182" fmla="*/ 3138514 w 11269336"/>
              <a:gd name="connsiteY182" fmla="*/ 2128069 h 2323145"/>
              <a:gd name="connsiteX183" fmla="*/ 3120467 w 11269336"/>
              <a:gd name="connsiteY183" fmla="*/ 2128281 h 2323145"/>
              <a:gd name="connsiteX184" fmla="*/ 3116175 w 11269336"/>
              <a:gd name="connsiteY184" fmla="*/ 2131633 h 2323145"/>
              <a:gd name="connsiteX185" fmla="*/ 3103685 w 11269336"/>
              <a:gd name="connsiteY185" fmla="*/ 2132814 h 2323145"/>
              <a:gd name="connsiteX186" fmla="*/ 3078794 w 11269336"/>
              <a:gd name="connsiteY186" fmla="*/ 2137935 h 2323145"/>
              <a:gd name="connsiteX187" fmla="*/ 3074407 w 11269336"/>
              <a:gd name="connsiteY187" fmla="*/ 2136274 h 2323145"/>
              <a:gd name="connsiteX188" fmla="*/ 3037285 w 11269336"/>
              <a:gd name="connsiteY188" fmla="*/ 2139919 h 2323145"/>
              <a:gd name="connsiteX189" fmla="*/ 3036901 w 11269336"/>
              <a:gd name="connsiteY189" fmla="*/ 2138726 h 2323145"/>
              <a:gd name="connsiteX190" fmla="*/ 3026996 w 11269336"/>
              <a:gd name="connsiteY190" fmla="*/ 2134322 h 2323145"/>
              <a:gd name="connsiteX191" fmla="*/ 3007772 w 11269336"/>
              <a:gd name="connsiteY191" fmla="*/ 2128742 h 2323145"/>
              <a:gd name="connsiteX192" fmla="*/ 2965030 w 11269336"/>
              <a:gd name="connsiteY192" fmla="*/ 2100494 h 2323145"/>
              <a:gd name="connsiteX193" fmla="*/ 2926342 w 11269336"/>
              <a:gd name="connsiteY193" fmla="*/ 2104155 h 2323145"/>
              <a:gd name="connsiteX194" fmla="*/ 2918608 w 11269336"/>
              <a:gd name="connsiteY194" fmla="*/ 2104215 h 2323145"/>
              <a:gd name="connsiteX195" fmla="*/ 2918475 w 11269336"/>
              <a:gd name="connsiteY195" fmla="*/ 2103937 h 2323145"/>
              <a:gd name="connsiteX196" fmla="*/ 2910360 w 11269336"/>
              <a:gd name="connsiteY196" fmla="*/ 2103444 h 2323145"/>
              <a:gd name="connsiteX197" fmla="*/ 2904507 w 11269336"/>
              <a:gd name="connsiteY197" fmla="*/ 2104326 h 2323145"/>
              <a:gd name="connsiteX198" fmla="*/ 2889503 w 11269336"/>
              <a:gd name="connsiteY198" fmla="*/ 2104443 h 2323145"/>
              <a:gd name="connsiteX199" fmla="*/ 2884480 w 11269336"/>
              <a:gd name="connsiteY199" fmla="*/ 2102626 h 2323145"/>
              <a:gd name="connsiteX200" fmla="*/ 2882689 w 11269336"/>
              <a:gd name="connsiteY200" fmla="*/ 2099228 h 2323145"/>
              <a:gd name="connsiteX201" fmla="*/ 2881291 w 11269336"/>
              <a:gd name="connsiteY201" fmla="*/ 2099618 h 2323145"/>
              <a:gd name="connsiteX202" fmla="*/ 2853979 w 11269336"/>
              <a:gd name="connsiteY202" fmla="*/ 2090388 h 2323145"/>
              <a:gd name="connsiteX203" fmla="*/ 2791790 w 11269336"/>
              <a:gd name="connsiteY203" fmla="*/ 2080332 h 2323145"/>
              <a:gd name="connsiteX204" fmla="*/ 2755844 w 11269336"/>
              <a:gd name="connsiteY204" fmla="*/ 2078874 h 2323145"/>
              <a:gd name="connsiteX205" fmla="*/ 2657742 w 11269336"/>
              <a:gd name="connsiteY205" fmla="*/ 2070179 h 2323145"/>
              <a:gd name="connsiteX206" fmla="*/ 2559549 w 11269336"/>
              <a:gd name="connsiteY206" fmla="*/ 2057873 h 2323145"/>
              <a:gd name="connsiteX207" fmla="*/ 2512054 w 11269336"/>
              <a:gd name="connsiteY207" fmla="*/ 2031671 h 2323145"/>
              <a:gd name="connsiteX208" fmla="*/ 2506437 w 11269336"/>
              <a:gd name="connsiteY208" fmla="*/ 2030918 h 2323145"/>
              <a:gd name="connsiteX209" fmla="*/ 2491752 w 11269336"/>
              <a:gd name="connsiteY209" fmla="*/ 2033906 h 2323145"/>
              <a:gd name="connsiteX210" fmla="*/ 2486338 w 11269336"/>
              <a:gd name="connsiteY210" fmla="*/ 2035862 h 2323145"/>
              <a:gd name="connsiteX211" fmla="*/ 2478186 w 11269336"/>
              <a:gd name="connsiteY211" fmla="*/ 2036953 h 2323145"/>
              <a:gd name="connsiteX212" fmla="*/ 2477950 w 11269336"/>
              <a:gd name="connsiteY212" fmla="*/ 2036715 h 2323145"/>
              <a:gd name="connsiteX213" fmla="*/ 2470381 w 11269336"/>
              <a:gd name="connsiteY213" fmla="*/ 2038256 h 2323145"/>
              <a:gd name="connsiteX214" fmla="*/ 2433781 w 11269336"/>
              <a:gd name="connsiteY214" fmla="*/ 2049140 h 2323145"/>
              <a:gd name="connsiteX215" fmla="*/ 2381172 w 11269336"/>
              <a:gd name="connsiteY215" fmla="*/ 2030645 h 2323145"/>
              <a:gd name="connsiteX216" fmla="*/ 2360198 w 11269336"/>
              <a:gd name="connsiteY216" fmla="*/ 2029059 h 2323145"/>
              <a:gd name="connsiteX217" fmla="*/ 2348815 w 11269336"/>
              <a:gd name="connsiteY217" fmla="*/ 2026798 h 2323145"/>
              <a:gd name="connsiteX218" fmla="*/ 2347988 w 11269336"/>
              <a:gd name="connsiteY218" fmla="*/ 2025745 h 2323145"/>
              <a:gd name="connsiteX219" fmla="*/ 2312920 w 11269336"/>
              <a:gd name="connsiteY219" fmla="*/ 2036311 h 2323145"/>
              <a:gd name="connsiteX220" fmla="*/ 2307986 w 11269336"/>
              <a:gd name="connsiteY220" fmla="*/ 2035583 h 2323145"/>
              <a:gd name="connsiteX221" fmla="*/ 2285481 w 11269336"/>
              <a:gd name="connsiteY221" fmla="*/ 2045197 h 2323145"/>
              <a:gd name="connsiteX222" fmla="*/ 2273666 w 11269336"/>
              <a:gd name="connsiteY222" fmla="*/ 2048710 h 2323145"/>
              <a:gd name="connsiteX223" fmla="*/ 2270719 w 11269336"/>
              <a:gd name="connsiteY223" fmla="*/ 2052702 h 2323145"/>
              <a:gd name="connsiteX224" fmla="*/ 2253080 w 11269336"/>
              <a:gd name="connsiteY224" fmla="*/ 2056363 h 2323145"/>
              <a:gd name="connsiteX225" fmla="*/ 2250906 w 11269336"/>
              <a:gd name="connsiteY225" fmla="*/ 2055654 h 2323145"/>
              <a:gd name="connsiteX226" fmla="*/ 2236905 w 11269336"/>
              <a:gd name="connsiteY226" fmla="*/ 2062882 h 2323145"/>
              <a:gd name="connsiteX227" fmla="*/ 2225830 w 11269336"/>
              <a:gd name="connsiteY227" fmla="*/ 2074027 h 2323145"/>
              <a:gd name="connsiteX228" fmla="*/ 2073776 w 11269336"/>
              <a:gd name="connsiteY228" fmla="*/ 2089244 h 2323145"/>
              <a:gd name="connsiteX229" fmla="*/ 1948256 w 11269336"/>
              <a:gd name="connsiteY229" fmla="*/ 2146616 h 2323145"/>
              <a:gd name="connsiteX230" fmla="*/ 1865582 w 11269336"/>
              <a:gd name="connsiteY230" fmla="*/ 2153738 h 2323145"/>
              <a:gd name="connsiteX231" fmla="*/ 1835210 w 11269336"/>
              <a:gd name="connsiteY231" fmla="*/ 2134244 h 2323145"/>
              <a:gd name="connsiteX232" fmla="*/ 1632661 w 11269336"/>
              <a:gd name="connsiteY232" fmla="*/ 2173882 h 2323145"/>
              <a:gd name="connsiteX233" fmla="*/ 1579590 w 11269336"/>
              <a:gd name="connsiteY233" fmla="*/ 2173680 h 2323145"/>
              <a:gd name="connsiteX234" fmla="*/ 1535601 w 11269336"/>
              <a:gd name="connsiteY234" fmla="*/ 2194590 h 2323145"/>
              <a:gd name="connsiteX235" fmla="*/ 1515594 w 11269336"/>
              <a:gd name="connsiteY235" fmla="*/ 2189622 h 2323145"/>
              <a:gd name="connsiteX236" fmla="*/ 1512113 w 11269336"/>
              <a:gd name="connsiteY236" fmla="*/ 2188534 h 2323145"/>
              <a:gd name="connsiteX237" fmla="*/ 1498838 w 11269336"/>
              <a:gd name="connsiteY237" fmla="*/ 2189213 h 2323145"/>
              <a:gd name="connsiteX238" fmla="*/ 1494279 w 11269336"/>
              <a:gd name="connsiteY238" fmla="*/ 2183112 h 2323145"/>
              <a:gd name="connsiteX239" fmla="*/ 1473714 w 11269336"/>
              <a:gd name="connsiteY239" fmla="*/ 2179625 h 2323145"/>
              <a:gd name="connsiteX240" fmla="*/ 1449503 w 11269336"/>
              <a:gd name="connsiteY240" fmla="*/ 2182633 h 2323145"/>
              <a:gd name="connsiteX241" fmla="*/ 1266687 w 11269336"/>
              <a:gd name="connsiteY241" fmla="*/ 2212688 h 2323145"/>
              <a:gd name="connsiteX242" fmla="*/ 1239614 w 11269336"/>
              <a:gd name="connsiteY242" fmla="*/ 2209727 h 2323145"/>
              <a:gd name="connsiteX243" fmla="*/ 1202436 w 11269336"/>
              <a:gd name="connsiteY243" fmla="*/ 2209817 h 2323145"/>
              <a:gd name="connsiteX244" fmla="*/ 1136097 w 11269336"/>
              <a:gd name="connsiteY244" fmla="*/ 2205112 h 2323145"/>
              <a:gd name="connsiteX245" fmla="*/ 988232 w 11269336"/>
              <a:gd name="connsiteY245" fmla="*/ 2235635 h 2323145"/>
              <a:gd name="connsiteX246" fmla="*/ 981959 w 11269336"/>
              <a:gd name="connsiteY246" fmla="*/ 2231607 h 2323145"/>
              <a:gd name="connsiteX247" fmla="*/ 938600 w 11269336"/>
              <a:gd name="connsiteY247" fmla="*/ 2238113 h 2323145"/>
              <a:gd name="connsiteX248" fmla="*/ 791788 w 11269336"/>
              <a:gd name="connsiteY248" fmla="*/ 2293224 h 2323145"/>
              <a:gd name="connsiteX249" fmla="*/ 706914 w 11269336"/>
              <a:gd name="connsiteY249" fmla="*/ 2305046 h 2323145"/>
              <a:gd name="connsiteX250" fmla="*/ 675971 w 11269336"/>
              <a:gd name="connsiteY250" fmla="*/ 2304030 h 2323145"/>
              <a:gd name="connsiteX251" fmla="*/ 624180 w 11269336"/>
              <a:gd name="connsiteY251" fmla="*/ 2302650 h 2323145"/>
              <a:gd name="connsiteX252" fmla="*/ 583453 w 11269336"/>
              <a:gd name="connsiteY252" fmla="*/ 2288788 h 2323145"/>
              <a:gd name="connsiteX253" fmla="*/ 540946 w 11269336"/>
              <a:gd name="connsiteY253" fmla="*/ 2292721 h 2323145"/>
              <a:gd name="connsiteX254" fmla="*/ 533680 w 11269336"/>
              <a:gd name="connsiteY254" fmla="*/ 2310233 h 2323145"/>
              <a:gd name="connsiteX255" fmla="*/ 487366 w 11269336"/>
              <a:gd name="connsiteY255" fmla="*/ 2309053 h 2323145"/>
              <a:gd name="connsiteX256" fmla="*/ 416820 w 11269336"/>
              <a:gd name="connsiteY256" fmla="*/ 2305443 h 2323145"/>
              <a:gd name="connsiteX257" fmla="*/ 376805 w 11269336"/>
              <a:gd name="connsiteY257" fmla="*/ 2307647 h 2323145"/>
              <a:gd name="connsiteX258" fmla="*/ 266777 w 11269336"/>
              <a:gd name="connsiteY258" fmla="*/ 2309012 h 2323145"/>
              <a:gd name="connsiteX259" fmla="*/ 156013 w 11269336"/>
              <a:gd name="connsiteY259" fmla="*/ 2306832 h 2323145"/>
              <a:gd name="connsiteX260" fmla="*/ 87258 w 11269336"/>
              <a:gd name="connsiteY260" fmla="*/ 2285511 h 2323145"/>
              <a:gd name="connsiteX261" fmla="*/ 23798 w 11269336"/>
              <a:gd name="connsiteY261" fmla="*/ 2281822 h 2323145"/>
              <a:gd name="connsiteX262" fmla="*/ 0 w 11269336"/>
              <a:gd name="connsiteY262" fmla="*/ 2285369 h 2323145"/>
              <a:gd name="connsiteX263" fmla="*/ 0 w 11269336"/>
              <a:gd name="connsiteY26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380600 w 11269336"/>
              <a:gd name="connsiteY19" fmla="*/ 549821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41688 w 11269336"/>
              <a:gd name="connsiteY133" fmla="*/ 2022334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79902 w 11269336"/>
              <a:gd name="connsiteY144" fmla="*/ 2177927 h 2323145"/>
              <a:gd name="connsiteX145" fmla="*/ 4533444 w 11269336"/>
              <a:gd name="connsiteY145" fmla="*/ 2181200 h 2323145"/>
              <a:gd name="connsiteX146" fmla="*/ 4492832 w 11269336"/>
              <a:gd name="connsiteY146" fmla="*/ 2188033 h 2323145"/>
              <a:gd name="connsiteX147" fmla="*/ 4467257 w 11269336"/>
              <a:gd name="connsiteY147" fmla="*/ 2196121 h 2323145"/>
              <a:gd name="connsiteX148" fmla="*/ 4459937 w 11269336"/>
              <a:gd name="connsiteY148" fmla="*/ 2195182 h 2323145"/>
              <a:gd name="connsiteX149" fmla="*/ 4433312 w 11269336"/>
              <a:gd name="connsiteY149" fmla="*/ 2199004 h 2323145"/>
              <a:gd name="connsiteX150" fmla="*/ 4420601 w 11269336"/>
              <a:gd name="connsiteY150" fmla="*/ 2205158 h 2323145"/>
              <a:gd name="connsiteX151" fmla="*/ 4405765 w 11269336"/>
              <a:gd name="connsiteY151" fmla="*/ 2199902 h 2323145"/>
              <a:gd name="connsiteX152" fmla="*/ 4401354 w 11269336"/>
              <a:gd name="connsiteY152" fmla="*/ 2194745 h 2323145"/>
              <a:gd name="connsiteX153" fmla="*/ 4383151 w 11269336"/>
              <a:gd name="connsiteY153" fmla="*/ 2201140 h 2323145"/>
              <a:gd name="connsiteX154" fmla="*/ 4366646 w 11269336"/>
              <a:gd name="connsiteY154" fmla="*/ 2198564 h 2323145"/>
              <a:gd name="connsiteX155" fmla="*/ 4354009 w 11269336"/>
              <a:gd name="connsiteY155" fmla="*/ 2204984 h 2323145"/>
              <a:gd name="connsiteX156" fmla="*/ 4348284 w 11269336"/>
              <a:gd name="connsiteY156" fmla="*/ 2205270 h 2323145"/>
              <a:gd name="connsiteX157" fmla="*/ 4333906 w 11269336"/>
              <a:gd name="connsiteY157" fmla="*/ 2205251 h 2323145"/>
              <a:gd name="connsiteX158" fmla="*/ 4308819 w 11269336"/>
              <a:gd name="connsiteY158" fmla="*/ 2203822 h 2323145"/>
              <a:gd name="connsiteX159" fmla="*/ 4301210 w 11269336"/>
              <a:gd name="connsiteY159" fmla="*/ 2204456 h 2323145"/>
              <a:gd name="connsiteX160" fmla="*/ 4283095 w 11269336"/>
              <a:gd name="connsiteY160" fmla="*/ 2198177 h 2323145"/>
              <a:gd name="connsiteX161" fmla="*/ 4250119 w 11269336"/>
              <a:gd name="connsiteY161" fmla="*/ 2196342 h 2323145"/>
              <a:gd name="connsiteX162" fmla="*/ 4189203 w 11269336"/>
              <a:gd name="connsiteY162" fmla="*/ 2178994 h 2323145"/>
              <a:gd name="connsiteX163" fmla="*/ 4154035 w 11269336"/>
              <a:gd name="connsiteY163" fmla="*/ 2171950 h 2323145"/>
              <a:gd name="connsiteX164" fmla="*/ 4129569 w 11269336"/>
              <a:gd name="connsiteY164" fmla="*/ 2163850 h 2323145"/>
              <a:gd name="connsiteX165" fmla="*/ 4061250 w 11269336"/>
              <a:gd name="connsiteY165" fmla="*/ 2159236 h 2323145"/>
              <a:gd name="connsiteX166" fmla="*/ 3945480 w 11269336"/>
              <a:gd name="connsiteY166" fmla="*/ 2158279 h 2323145"/>
              <a:gd name="connsiteX167" fmla="*/ 3921468 w 11269336"/>
              <a:gd name="connsiteY167" fmla="*/ 2156588 h 2323145"/>
              <a:gd name="connsiteX168" fmla="*/ 3903348 w 11269336"/>
              <a:gd name="connsiteY168" fmla="*/ 2149220 h 2323145"/>
              <a:gd name="connsiteX169" fmla="*/ 3901342 w 11269336"/>
              <a:gd name="connsiteY169" fmla="*/ 2142355 h 2323145"/>
              <a:gd name="connsiteX170" fmla="*/ 3888539 w 11269336"/>
              <a:gd name="connsiteY170" fmla="*/ 2140476 h 2323145"/>
              <a:gd name="connsiteX171" fmla="*/ 3885662 w 11269336"/>
              <a:gd name="connsiteY171" fmla="*/ 2138740 h 2323145"/>
              <a:gd name="connsiteX172" fmla="*/ 3868627 w 11269336"/>
              <a:gd name="connsiteY172" fmla="*/ 2130023 h 2323145"/>
              <a:gd name="connsiteX173" fmla="*/ 3819177 w 11269336"/>
              <a:gd name="connsiteY173" fmla="*/ 2142111 h 2323145"/>
              <a:gd name="connsiteX174" fmla="*/ 3769100 w 11269336"/>
              <a:gd name="connsiteY174" fmla="*/ 2131731 h 2323145"/>
              <a:gd name="connsiteX175" fmla="*/ 3562752 w 11269336"/>
              <a:gd name="connsiteY175" fmla="*/ 2131785 h 2323145"/>
              <a:gd name="connsiteX176" fmla="*/ 3541402 w 11269336"/>
              <a:gd name="connsiteY176" fmla="*/ 2106821 h 2323145"/>
              <a:gd name="connsiteX177" fmla="*/ 3365341 w 11269336"/>
              <a:gd name="connsiteY177" fmla="*/ 2077638 h 2323145"/>
              <a:gd name="connsiteX178" fmla="*/ 3170922 w 11269336"/>
              <a:gd name="connsiteY178" fmla="*/ 2115957 h 2323145"/>
              <a:gd name="connsiteX179" fmla="*/ 3156256 w 11269336"/>
              <a:gd name="connsiteY179" fmla="*/ 2124773 h 2323145"/>
              <a:gd name="connsiteX180" fmla="*/ 3140298 w 11269336"/>
              <a:gd name="connsiteY180" fmla="*/ 2129182 h 2323145"/>
              <a:gd name="connsiteX181" fmla="*/ 3138514 w 11269336"/>
              <a:gd name="connsiteY181" fmla="*/ 2128069 h 2323145"/>
              <a:gd name="connsiteX182" fmla="*/ 3120467 w 11269336"/>
              <a:gd name="connsiteY182" fmla="*/ 2128281 h 2323145"/>
              <a:gd name="connsiteX183" fmla="*/ 3116175 w 11269336"/>
              <a:gd name="connsiteY183" fmla="*/ 2131633 h 2323145"/>
              <a:gd name="connsiteX184" fmla="*/ 3103685 w 11269336"/>
              <a:gd name="connsiteY184" fmla="*/ 2132814 h 2323145"/>
              <a:gd name="connsiteX185" fmla="*/ 3078794 w 11269336"/>
              <a:gd name="connsiteY185" fmla="*/ 2137935 h 2323145"/>
              <a:gd name="connsiteX186" fmla="*/ 3074407 w 11269336"/>
              <a:gd name="connsiteY186" fmla="*/ 2136274 h 2323145"/>
              <a:gd name="connsiteX187" fmla="*/ 3037285 w 11269336"/>
              <a:gd name="connsiteY187" fmla="*/ 2139919 h 2323145"/>
              <a:gd name="connsiteX188" fmla="*/ 3036901 w 11269336"/>
              <a:gd name="connsiteY188" fmla="*/ 2138726 h 2323145"/>
              <a:gd name="connsiteX189" fmla="*/ 3026996 w 11269336"/>
              <a:gd name="connsiteY189" fmla="*/ 2134322 h 2323145"/>
              <a:gd name="connsiteX190" fmla="*/ 3007772 w 11269336"/>
              <a:gd name="connsiteY190" fmla="*/ 2128742 h 2323145"/>
              <a:gd name="connsiteX191" fmla="*/ 2965030 w 11269336"/>
              <a:gd name="connsiteY191" fmla="*/ 2100494 h 2323145"/>
              <a:gd name="connsiteX192" fmla="*/ 2926342 w 11269336"/>
              <a:gd name="connsiteY192" fmla="*/ 2104155 h 2323145"/>
              <a:gd name="connsiteX193" fmla="*/ 2918608 w 11269336"/>
              <a:gd name="connsiteY193" fmla="*/ 2104215 h 2323145"/>
              <a:gd name="connsiteX194" fmla="*/ 2918475 w 11269336"/>
              <a:gd name="connsiteY194" fmla="*/ 2103937 h 2323145"/>
              <a:gd name="connsiteX195" fmla="*/ 2910360 w 11269336"/>
              <a:gd name="connsiteY195" fmla="*/ 2103444 h 2323145"/>
              <a:gd name="connsiteX196" fmla="*/ 2904507 w 11269336"/>
              <a:gd name="connsiteY196" fmla="*/ 2104326 h 2323145"/>
              <a:gd name="connsiteX197" fmla="*/ 2889503 w 11269336"/>
              <a:gd name="connsiteY197" fmla="*/ 2104443 h 2323145"/>
              <a:gd name="connsiteX198" fmla="*/ 2884480 w 11269336"/>
              <a:gd name="connsiteY198" fmla="*/ 2102626 h 2323145"/>
              <a:gd name="connsiteX199" fmla="*/ 2882689 w 11269336"/>
              <a:gd name="connsiteY199" fmla="*/ 2099228 h 2323145"/>
              <a:gd name="connsiteX200" fmla="*/ 2881291 w 11269336"/>
              <a:gd name="connsiteY200" fmla="*/ 2099618 h 2323145"/>
              <a:gd name="connsiteX201" fmla="*/ 2853979 w 11269336"/>
              <a:gd name="connsiteY201" fmla="*/ 2090388 h 2323145"/>
              <a:gd name="connsiteX202" fmla="*/ 2791790 w 11269336"/>
              <a:gd name="connsiteY202" fmla="*/ 2080332 h 2323145"/>
              <a:gd name="connsiteX203" fmla="*/ 2755844 w 11269336"/>
              <a:gd name="connsiteY203" fmla="*/ 2078874 h 2323145"/>
              <a:gd name="connsiteX204" fmla="*/ 2657742 w 11269336"/>
              <a:gd name="connsiteY204" fmla="*/ 2070179 h 2323145"/>
              <a:gd name="connsiteX205" fmla="*/ 2559549 w 11269336"/>
              <a:gd name="connsiteY205" fmla="*/ 2057873 h 2323145"/>
              <a:gd name="connsiteX206" fmla="*/ 2512054 w 11269336"/>
              <a:gd name="connsiteY206" fmla="*/ 2031671 h 2323145"/>
              <a:gd name="connsiteX207" fmla="*/ 2506437 w 11269336"/>
              <a:gd name="connsiteY207" fmla="*/ 2030918 h 2323145"/>
              <a:gd name="connsiteX208" fmla="*/ 2491752 w 11269336"/>
              <a:gd name="connsiteY208" fmla="*/ 2033906 h 2323145"/>
              <a:gd name="connsiteX209" fmla="*/ 2486338 w 11269336"/>
              <a:gd name="connsiteY209" fmla="*/ 2035862 h 2323145"/>
              <a:gd name="connsiteX210" fmla="*/ 2478186 w 11269336"/>
              <a:gd name="connsiteY210" fmla="*/ 2036953 h 2323145"/>
              <a:gd name="connsiteX211" fmla="*/ 2477950 w 11269336"/>
              <a:gd name="connsiteY211" fmla="*/ 2036715 h 2323145"/>
              <a:gd name="connsiteX212" fmla="*/ 2470381 w 11269336"/>
              <a:gd name="connsiteY212" fmla="*/ 2038256 h 2323145"/>
              <a:gd name="connsiteX213" fmla="*/ 2433781 w 11269336"/>
              <a:gd name="connsiteY213" fmla="*/ 2049140 h 2323145"/>
              <a:gd name="connsiteX214" fmla="*/ 2381172 w 11269336"/>
              <a:gd name="connsiteY214" fmla="*/ 2030645 h 2323145"/>
              <a:gd name="connsiteX215" fmla="*/ 2360198 w 11269336"/>
              <a:gd name="connsiteY215" fmla="*/ 2029059 h 2323145"/>
              <a:gd name="connsiteX216" fmla="*/ 2348815 w 11269336"/>
              <a:gd name="connsiteY216" fmla="*/ 2026798 h 2323145"/>
              <a:gd name="connsiteX217" fmla="*/ 2347988 w 11269336"/>
              <a:gd name="connsiteY217" fmla="*/ 2025745 h 2323145"/>
              <a:gd name="connsiteX218" fmla="*/ 2312920 w 11269336"/>
              <a:gd name="connsiteY218" fmla="*/ 2036311 h 2323145"/>
              <a:gd name="connsiteX219" fmla="*/ 2307986 w 11269336"/>
              <a:gd name="connsiteY219" fmla="*/ 2035583 h 2323145"/>
              <a:gd name="connsiteX220" fmla="*/ 2285481 w 11269336"/>
              <a:gd name="connsiteY220" fmla="*/ 2045197 h 2323145"/>
              <a:gd name="connsiteX221" fmla="*/ 2273666 w 11269336"/>
              <a:gd name="connsiteY221" fmla="*/ 2048710 h 2323145"/>
              <a:gd name="connsiteX222" fmla="*/ 2270719 w 11269336"/>
              <a:gd name="connsiteY222" fmla="*/ 2052702 h 2323145"/>
              <a:gd name="connsiteX223" fmla="*/ 2253080 w 11269336"/>
              <a:gd name="connsiteY223" fmla="*/ 2056363 h 2323145"/>
              <a:gd name="connsiteX224" fmla="*/ 2250906 w 11269336"/>
              <a:gd name="connsiteY224" fmla="*/ 2055654 h 2323145"/>
              <a:gd name="connsiteX225" fmla="*/ 2236905 w 11269336"/>
              <a:gd name="connsiteY225" fmla="*/ 2062882 h 2323145"/>
              <a:gd name="connsiteX226" fmla="*/ 2225830 w 11269336"/>
              <a:gd name="connsiteY226" fmla="*/ 2074027 h 2323145"/>
              <a:gd name="connsiteX227" fmla="*/ 2073776 w 11269336"/>
              <a:gd name="connsiteY227" fmla="*/ 2089244 h 2323145"/>
              <a:gd name="connsiteX228" fmla="*/ 1948256 w 11269336"/>
              <a:gd name="connsiteY228" fmla="*/ 2146616 h 2323145"/>
              <a:gd name="connsiteX229" fmla="*/ 1865582 w 11269336"/>
              <a:gd name="connsiteY229" fmla="*/ 2153738 h 2323145"/>
              <a:gd name="connsiteX230" fmla="*/ 1835210 w 11269336"/>
              <a:gd name="connsiteY230" fmla="*/ 2134244 h 2323145"/>
              <a:gd name="connsiteX231" fmla="*/ 1632661 w 11269336"/>
              <a:gd name="connsiteY231" fmla="*/ 2173882 h 2323145"/>
              <a:gd name="connsiteX232" fmla="*/ 1579590 w 11269336"/>
              <a:gd name="connsiteY232" fmla="*/ 2173680 h 2323145"/>
              <a:gd name="connsiteX233" fmla="*/ 1535601 w 11269336"/>
              <a:gd name="connsiteY233" fmla="*/ 2194590 h 2323145"/>
              <a:gd name="connsiteX234" fmla="*/ 1515594 w 11269336"/>
              <a:gd name="connsiteY234" fmla="*/ 2189622 h 2323145"/>
              <a:gd name="connsiteX235" fmla="*/ 1512113 w 11269336"/>
              <a:gd name="connsiteY235" fmla="*/ 2188534 h 2323145"/>
              <a:gd name="connsiteX236" fmla="*/ 1498838 w 11269336"/>
              <a:gd name="connsiteY236" fmla="*/ 2189213 h 2323145"/>
              <a:gd name="connsiteX237" fmla="*/ 1494279 w 11269336"/>
              <a:gd name="connsiteY237" fmla="*/ 2183112 h 2323145"/>
              <a:gd name="connsiteX238" fmla="*/ 1473714 w 11269336"/>
              <a:gd name="connsiteY238" fmla="*/ 2179625 h 2323145"/>
              <a:gd name="connsiteX239" fmla="*/ 1449503 w 11269336"/>
              <a:gd name="connsiteY239" fmla="*/ 2182633 h 2323145"/>
              <a:gd name="connsiteX240" fmla="*/ 1266687 w 11269336"/>
              <a:gd name="connsiteY240" fmla="*/ 2212688 h 2323145"/>
              <a:gd name="connsiteX241" fmla="*/ 1239614 w 11269336"/>
              <a:gd name="connsiteY241" fmla="*/ 2209727 h 2323145"/>
              <a:gd name="connsiteX242" fmla="*/ 1202436 w 11269336"/>
              <a:gd name="connsiteY242" fmla="*/ 2209817 h 2323145"/>
              <a:gd name="connsiteX243" fmla="*/ 1136097 w 11269336"/>
              <a:gd name="connsiteY243" fmla="*/ 2205112 h 2323145"/>
              <a:gd name="connsiteX244" fmla="*/ 988232 w 11269336"/>
              <a:gd name="connsiteY244" fmla="*/ 2235635 h 2323145"/>
              <a:gd name="connsiteX245" fmla="*/ 981959 w 11269336"/>
              <a:gd name="connsiteY245" fmla="*/ 2231607 h 2323145"/>
              <a:gd name="connsiteX246" fmla="*/ 938600 w 11269336"/>
              <a:gd name="connsiteY246" fmla="*/ 2238113 h 2323145"/>
              <a:gd name="connsiteX247" fmla="*/ 791788 w 11269336"/>
              <a:gd name="connsiteY247" fmla="*/ 2293224 h 2323145"/>
              <a:gd name="connsiteX248" fmla="*/ 706914 w 11269336"/>
              <a:gd name="connsiteY248" fmla="*/ 2305046 h 2323145"/>
              <a:gd name="connsiteX249" fmla="*/ 675971 w 11269336"/>
              <a:gd name="connsiteY249" fmla="*/ 2304030 h 2323145"/>
              <a:gd name="connsiteX250" fmla="*/ 624180 w 11269336"/>
              <a:gd name="connsiteY250" fmla="*/ 2302650 h 2323145"/>
              <a:gd name="connsiteX251" fmla="*/ 583453 w 11269336"/>
              <a:gd name="connsiteY251" fmla="*/ 2288788 h 2323145"/>
              <a:gd name="connsiteX252" fmla="*/ 540946 w 11269336"/>
              <a:gd name="connsiteY252" fmla="*/ 2292721 h 2323145"/>
              <a:gd name="connsiteX253" fmla="*/ 533680 w 11269336"/>
              <a:gd name="connsiteY253" fmla="*/ 2310233 h 2323145"/>
              <a:gd name="connsiteX254" fmla="*/ 487366 w 11269336"/>
              <a:gd name="connsiteY254" fmla="*/ 2309053 h 2323145"/>
              <a:gd name="connsiteX255" fmla="*/ 416820 w 11269336"/>
              <a:gd name="connsiteY255" fmla="*/ 2305443 h 2323145"/>
              <a:gd name="connsiteX256" fmla="*/ 376805 w 11269336"/>
              <a:gd name="connsiteY256" fmla="*/ 2307647 h 2323145"/>
              <a:gd name="connsiteX257" fmla="*/ 266777 w 11269336"/>
              <a:gd name="connsiteY257" fmla="*/ 2309012 h 2323145"/>
              <a:gd name="connsiteX258" fmla="*/ 156013 w 11269336"/>
              <a:gd name="connsiteY258" fmla="*/ 2306832 h 2323145"/>
              <a:gd name="connsiteX259" fmla="*/ 87258 w 11269336"/>
              <a:gd name="connsiteY259" fmla="*/ 2285511 h 2323145"/>
              <a:gd name="connsiteX260" fmla="*/ 23798 w 11269336"/>
              <a:gd name="connsiteY260" fmla="*/ 2281822 h 2323145"/>
              <a:gd name="connsiteX261" fmla="*/ 0 w 11269336"/>
              <a:gd name="connsiteY261" fmla="*/ 2285369 h 2323145"/>
              <a:gd name="connsiteX262" fmla="*/ 0 w 11269336"/>
              <a:gd name="connsiteY26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678455 w 11269336"/>
              <a:gd name="connsiteY142" fmla="*/ 2156131 h 2323145"/>
              <a:gd name="connsiteX143" fmla="*/ 4593061 w 11269336"/>
              <a:gd name="connsiteY143" fmla="*/ 2171597 h 2323145"/>
              <a:gd name="connsiteX144" fmla="*/ 4533444 w 11269336"/>
              <a:gd name="connsiteY144" fmla="*/ 2181200 h 2323145"/>
              <a:gd name="connsiteX145" fmla="*/ 4492832 w 11269336"/>
              <a:gd name="connsiteY145" fmla="*/ 2188033 h 2323145"/>
              <a:gd name="connsiteX146" fmla="*/ 4467257 w 11269336"/>
              <a:gd name="connsiteY146" fmla="*/ 2196121 h 2323145"/>
              <a:gd name="connsiteX147" fmla="*/ 4459937 w 11269336"/>
              <a:gd name="connsiteY147" fmla="*/ 2195182 h 2323145"/>
              <a:gd name="connsiteX148" fmla="*/ 4433312 w 11269336"/>
              <a:gd name="connsiteY148" fmla="*/ 2199004 h 2323145"/>
              <a:gd name="connsiteX149" fmla="*/ 4420601 w 11269336"/>
              <a:gd name="connsiteY149" fmla="*/ 2205158 h 2323145"/>
              <a:gd name="connsiteX150" fmla="*/ 4405765 w 11269336"/>
              <a:gd name="connsiteY150" fmla="*/ 2199902 h 2323145"/>
              <a:gd name="connsiteX151" fmla="*/ 4401354 w 11269336"/>
              <a:gd name="connsiteY151" fmla="*/ 2194745 h 2323145"/>
              <a:gd name="connsiteX152" fmla="*/ 4383151 w 11269336"/>
              <a:gd name="connsiteY152" fmla="*/ 2201140 h 2323145"/>
              <a:gd name="connsiteX153" fmla="*/ 4366646 w 11269336"/>
              <a:gd name="connsiteY153" fmla="*/ 2198564 h 2323145"/>
              <a:gd name="connsiteX154" fmla="*/ 4354009 w 11269336"/>
              <a:gd name="connsiteY154" fmla="*/ 2204984 h 2323145"/>
              <a:gd name="connsiteX155" fmla="*/ 4348284 w 11269336"/>
              <a:gd name="connsiteY155" fmla="*/ 2205270 h 2323145"/>
              <a:gd name="connsiteX156" fmla="*/ 4333906 w 11269336"/>
              <a:gd name="connsiteY156" fmla="*/ 2205251 h 2323145"/>
              <a:gd name="connsiteX157" fmla="*/ 4308819 w 11269336"/>
              <a:gd name="connsiteY157" fmla="*/ 2203822 h 2323145"/>
              <a:gd name="connsiteX158" fmla="*/ 4301210 w 11269336"/>
              <a:gd name="connsiteY158" fmla="*/ 2204456 h 2323145"/>
              <a:gd name="connsiteX159" fmla="*/ 4283095 w 11269336"/>
              <a:gd name="connsiteY159" fmla="*/ 2198177 h 2323145"/>
              <a:gd name="connsiteX160" fmla="*/ 4250119 w 11269336"/>
              <a:gd name="connsiteY160" fmla="*/ 2196342 h 2323145"/>
              <a:gd name="connsiteX161" fmla="*/ 4189203 w 11269336"/>
              <a:gd name="connsiteY161" fmla="*/ 2178994 h 2323145"/>
              <a:gd name="connsiteX162" fmla="*/ 4154035 w 11269336"/>
              <a:gd name="connsiteY162" fmla="*/ 2171950 h 2323145"/>
              <a:gd name="connsiteX163" fmla="*/ 4129569 w 11269336"/>
              <a:gd name="connsiteY163" fmla="*/ 2163850 h 2323145"/>
              <a:gd name="connsiteX164" fmla="*/ 4061250 w 11269336"/>
              <a:gd name="connsiteY164" fmla="*/ 2159236 h 2323145"/>
              <a:gd name="connsiteX165" fmla="*/ 3945480 w 11269336"/>
              <a:gd name="connsiteY165" fmla="*/ 2158279 h 2323145"/>
              <a:gd name="connsiteX166" fmla="*/ 3921468 w 11269336"/>
              <a:gd name="connsiteY166" fmla="*/ 2156588 h 2323145"/>
              <a:gd name="connsiteX167" fmla="*/ 3903348 w 11269336"/>
              <a:gd name="connsiteY167" fmla="*/ 2149220 h 2323145"/>
              <a:gd name="connsiteX168" fmla="*/ 3901342 w 11269336"/>
              <a:gd name="connsiteY168" fmla="*/ 2142355 h 2323145"/>
              <a:gd name="connsiteX169" fmla="*/ 3888539 w 11269336"/>
              <a:gd name="connsiteY169" fmla="*/ 2140476 h 2323145"/>
              <a:gd name="connsiteX170" fmla="*/ 3885662 w 11269336"/>
              <a:gd name="connsiteY170" fmla="*/ 2138740 h 2323145"/>
              <a:gd name="connsiteX171" fmla="*/ 3868627 w 11269336"/>
              <a:gd name="connsiteY171" fmla="*/ 2130023 h 2323145"/>
              <a:gd name="connsiteX172" fmla="*/ 3819177 w 11269336"/>
              <a:gd name="connsiteY172" fmla="*/ 2142111 h 2323145"/>
              <a:gd name="connsiteX173" fmla="*/ 3769100 w 11269336"/>
              <a:gd name="connsiteY173" fmla="*/ 2131731 h 2323145"/>
              <a:gd name="connsiteX174" fmla="*/ 3562752 w 11269336"/>
              <a:gd name="connsiteY174" fmla="*/ 2131785 h 2323145"/>
              <a:gd name="connsiteX175" fmla="*/ 3541402 w 11269336"/>
              <a:gd name="connsiteY175" fmla="*/ 2106821 h 2323145"/>
              <a:gd name="connsiteX176" fmla="*/ 3365341 w 11269336"/>
              <a:gd name="connsiteY176" fmla="*/ 2077638 h 2323145"/>
              <a:gd name="connsiteX177" fmla="*/ 3170922 w 11269336"/>
              <a:gd name="connsiteY177" fmla="*/ 2115957 h 2323145"/>
              <a:gd name="connsiteX178" fmla="*/ 3156256 w 11269336"/>
              <a:gd name="connsiteY178" fmla="*/ 2124773 h 2323145"/>
              <a:gd name="connsiteX179" fmla="*/ 3140298 w 11269336"/>
              <a:gd name="connsiteY179" fmla="*/ 2129182 h 2323145"/>
              <a:gd name="connsiteX180" fmla="*/ 3138514 w 11269336"/>
              <a:gd name="connsiteY180" fmla="*/ 2128069 h 2323145"/>
              <a:gd name="connsiteX181" fmla="*/ 3120467 w 11269336"/>
              <a:gd name="connsiteY181" fmla="*/ 2128281 h 2323145"/>
              <a:gd name="connsiteX182" fmla="*/ 3116175 w 11269336"/>
              <a:gd name="connsiteY182" fmla="*/ 2131633 h 2323145"/>
              <a:gd name="connsiteX183" fmla="*/ 3103685 w 11269336"/>
              <a:gd name="connsiteY183" fmla="*/ 2132814 h 2323145"/>
              <a:gd name="connsiteX184" fmla="*/ 3078794 w 11269336"/>
              <a:gd name="connsiteY184" fmla="*/ 2137935 h 2323145"/>
              <a:gd name="connsiteX185" fmla="*/ 3074407 w 11269336"/>
              <a:gd name="connsiteY185" fmla="*/ 2136274 h 2323145"/>
              <a:gd name="connsiteX186" fmla="*/ 3037285 w 11269336"/>
              <a:gd name="connsiteY186" fmla="*/ 2139919 h 2323145"/>
              <a:gd name="connsiteX187" fmla="*/ 3036901 w 11269336"/>
              <a:gd name="connsiteY187" fmla="*/ 2138726 h 2323145"/>
              <a:gd name="connsiteX188" fmla="*/ 3026996 w 11269336"/>
              <a:gd name="connsiteY188" fmla="*/ 2134322 h 2323145"/>
              <a:gd name="connsiteX189" fmla="*/ 3007772 w 11269336"/>
              <a:gd name="connsiteY189" fmla="*/ 2128742 h 2323145"/>
              <a:gd name="connsiteX190" fmla="*/ 2965030 w 11269336"/>
              <a:gd name="connsiteY190" fmla="*/ 2100494 h 2323145"/>
              <a:gd name="connsiteX191" fmla="*/ 2926342 w 11269336"/>
              <a:gd name="connsiteY191" fmla="*/ 2104155 h 2323145"/>
              <a:gd name="connsiteX192" fmla="*/ 2918608 w 11269336"/>
              <a:gd name="connsiteY192" fmla="*/ 2104215 h 2323145"/>
              <a:gd name="connsiteX193" fmla="*/ 2918475 w 11269336"/>
              <a:gd name="connsiteY193" fmla="*/ 2103937 h 2323145"/>
              <a:gd name="connsiteX194" fmla="*/ 2910360 w 11269336"/>
              <a:gd name="connsiteY194" fmla="*/ 2103444 h 2323145"/>
              <a:gd name="connsiteX195" fmla="*/ 2904507 w 11269336"/>
              <a:gd name="connsiteY195" fmla="*/ 2104326 h 2323145"/>
              <a:gd name="connsiteX196" fmla="*/ 2889503 w 11269336"/>
              <a:gd name="connsiteY196" fmla="*/ 2104443 h 2323145"/>
              <a:gd name="connsiteX197" fmla="*/ 2884480 w 11269336"/>
              <a:gd name="connsiteY197" fmla="*/ 2102626 h 2323145"/>
              <a:gd name="connsiteX198" fmla="*/ 2882689 w 11269336"/>
              <a:gd name="connsiteY198" fmla="*/ 2099228 h 2323145"/>
              <a:gd name="connsiteX199" fmla="*/ 2881291 w 11269336"/>
              <a:gd name="connsiteY199" fmla="*/ 2099618 h 2323145"/>
              <a:gd name="connsiteX200" fmla="*/ 2853979 w 11269336"/>
              <a:gd name="connsiteY200" fmla="*/ 2090388 h 2323145"/>
              <a:gd name="connsiteX201" fmla="*/ 2791790 w 11269336"/>
              <a:gd name="connsiteY201" fmla="*/ 2080332 h 2323145"/>
              <a:gd name="connsiteX202" fmla="*/ 2755844 w 11269336"/>
              <a:gd name="connsiteY202" fmla="*/ 2078874 h 2323145"/>
              <a:gd name="connsiteX203" fmla="*/ 2657742 w 11269336"/>
              <a:gd name="connsiteY203" fmla="*/ 2070179 h 2323145"/>
              <a:gd name="connsiteX204" fmla="*/ 2559549 w 11269336"/>
              <a:gd name="connsiteY204" fmla="*/ 2057873 h 2323145"/>
              <a:gd name="connsiteX205" fmla="*/ 2512054 w 11269336"/>
              <a:gd name="connsiteY205" fmla="*/ 2031671 h 2323145"/>
              <a:gd name="connsiteX206" fmla="*/ 2506437 w 11269336"/>
              <a:gd name="connsiteY206" fmla="*/ 2030918 h 2323145"/>
              <a:gd name="connsiteX207" fmla="*/ 2491752 w 11269336"/>
              <a:gd name="connsiteY207" fmla="*/ 2033906 h 2323145"/>
              <a:gd name="connsiteX208" fmla="*/ 2486338 w 11269336"/>
              <a:gd name="connsiteY208" fmla="*/ 2035862 h 2323145"/>
              <a:gd name="connsiteX209" fmla="*/ 2478186 w 11269336"/>
              <a:gd name="connsiteY209" fmla="*/ 2036953 h 2323145"/>
              <a:gd name="connsiteX210" fmla="*/ 2477950 w 11269336"/>
              <a:gd name="connsiteY210" fmla="*/ 2036715 h 2323145"/>
              <a:gd name="connsiteX211" fmla="*/ 2470381 w 11269336"/>
              <a:gd name="connsiteY211" fmla="*/ 2038256 h 2323145"/>
              <a:gd name="connsiteX212" fmla="*/ 2433781 w 11269336"/>
              <a:gd name="connsiteY212" fmla="*/ 2049140 h 2323145"/>
              <a:gd name="connsiteX213" fmla="*/ 2381172 w 11269336"/>
              <a:gd name="connsiteY213" fmla="*/ 2030645 h 2323145"/>
              <a:gd name="connsiteX214" fmla="*/ 2360198 w 11269336"/>
              <a:gd name="connsiteY214" fmla="*/ 2029059 h 2323145"/>
              <a:gd name="connsiteX215" fmla="*/ 2348815 w 11269336"/>
              <a:gd name="connsiteY215" fmla="*/ 2026798 h 2323145"/>
              <a:gd name="connsiteX216" fmla="*/ 2347988 w 11269336"/>
              <a:gd name="connsiteY216" fmla="*/ 2025745 h 2323145"/>
              <a:gd name="connsiteX217" fmla="*/ 2312920 w 11269336"/>
              <a:gd name="connsiteY217" fmla="*/ 2036311 h 2323145"/>
              <a:gd name="connsiteX218" fmla="*/ 2307986 w 11269336"/>
              <a:gd name="connsiteY218" fmla="*/ 2035583 h 2323145"/>
              <a:gd name="connsiteX219" fmla="*/ 2285481 w 11269336"/>
              <a:gd name="connsiteY219" fmla="*/ 2045197 h 2323145"/>
              <a:gd name="connsiteX220" fmla="*/ 2273666 w 11269336"/>
              <a:gd name="connsiteY220" fmla="*/ 2048710 h 2323145"/>
              <a:gd name="connsiteX221" fmla="*/ 2270719 w 11269336"/>
              <a:gd name="connsiteY221" fmla="*/ 2052702 h 2323145"/>
              <a:gd name="connsiteX222" fmla="*/ 2253080 w 11269336"/>
              <a:gd name="connsiteY222" fmla="*/ 2056363 h 2323145"/>
              <a:gd name="connsiteX223" fmla="*/ 2250906 w 11269336"/>
              <a:gd name="connsiteY223" fmla="*/ 2055654 h 2323145"/>
              <a:gd name="connsiteX224" fmla="*/ 2236905 w 11269336"/>
              <a:gd name="connsiteY224" fmla="*/ 2062882 h 2323145"/>
              <a:gd name="connsiteX225" fmla="*/ 2225830 w 11269336"/>
              <a:gd name="connsiteY225" fmla="*/ 2074027 h 2323145"/>
              <a:gd name="connsiteX226" fmla="*/ 2073776 w 11269336"/>
              <a:gd name="connsiteY226" fmla="*/ 2089244 h 2323145"/>
              <a:gd name="connsiteX227" fmla="*/ 1948256 w 11269336"/>
              <a:gd name="connsiteY227" fmla="*/ 2146616 h 2323145"/>
              <a:gd name="connsiteX228" fmla="*/ 1865582 w 11269336"/>
              <a:gd name="connsiteY228" fmla="*/ 2153738 h 2323145"/>
              <a:gd name="connsiteX229" fmla="*/ 1835210 w 11269336"/>
              <a:gd name="connsiteY229" fmla="*/ 2134244 h 2323145"/>
              <a:gd name="connsiteX230" fmla="*/ 1632661 w 11269336"/>
              <a:gd name="connsiteY230" fmla="*/ 2173882 h 2323145"/>
              <a:gd name="connsiteX231" fmla="*/ 1579590 w 11269336"/>
              <a:gd name="connsiteY231" fmla="*/ 2173680 h 2323145"/>
              <a:gd name="connsiteX232" fmla="*/ 1535601 w 11269336"/>
              <a:gd name="connsiteY232" fmla="*/ 2194590 h 2323145"/>
              <a:gd name="connsiteX233" fmla="*/ 1515594 w 11269336"/>
              <a:gd name="connsiteY233" fmla="*/ 2189622 h 2323145"/>
              <a:gd name="connsiteX234" fmla="*/ 1512113 w 11269336"/>
              <a:gd name="connsiteY234" fmla="*/ 2188534 h 2323145"/>
              <a:gd name="connsiteX235" fmla="*/ 1498838 w 11269336"/>
              <a:gd name="connsiteY235" fmla="*/ 2189213 h 2323145"/>
              <a:gd name="connsiteX236" fmla="*/ 1494279 w 11269336"/>
              <a:gd name="connsiteY236" fmla="*/ 2183112 h 2323145"/>
              <a:gd name="connsiteX237" fmla="*/ 1473714 w 11269336"/>
              <a:gd name="connsiteY237" fmla="*/ 2179625 h 2323145"/>
              <a:gd name="connsiteX238" fmla="*/ 1449503 w 11269336"/>
              <a:gd name="connsiteY238" fmla="*/ 2182633 h 2323145"/>
              <a:gd name="connsiteX239" fmla="*/ 1266687 w 11269336"/>
              <a:gd name="connsiteY239" fmla="*/ 2212688 h 2323145"/>
              <a:gd name="connsiteX240" fmla="*/ 1239614 w 11269336"/>
              <a:gd name="connsiteY240" fmla="*/ 2209727 h 2323145"/>
              <a:gd name="connsiteX241" fmla="*/ 1202436 w 11269336"/>
              <a:gd name="connsiteY241" fmla="*/ 2209817 h 2323145"/>
              <a:gd name="connsiteX242" fmla="*/ 1136097 w 11269336"/>
              <a:gd name="connsiteY242" fmla="*/ 2205112 h 2323145"/>
              <a:gd name="connsiteX243" fmla="*/ 988232 w 11269336"/>
              <a:gd name="connsiteY243" fmla="*/ 2235635 h 2323145"/>
              <a:gd name="connsiteX244" fmla="*/ 981959 w 11269336"/>
              <a:gd name="connsiteY244" fmla="*/ 2231607 h 2323145"/>
              <a:gd name="connsiteX245" fmla="*/ 938600 w 11269336"/>
              <a:gd name="connsiteY245" fmla="*/ 2238113 h 2323145"/>
              <a:gd name="connsiteX246" fmla="*/ 791788 w 11269336"/>
              <a:gd name="connsiteY246" fmla="*/ 2293224 h 2323145"/>
              <a:gd name="connsiteX247" fmla="*/ 706914 w 11269336"/>
              <a:gd name="connsiteY247" fmla="*/ 2305046 h 2323145"/>
              <a:gd name="connsiteX248" fmla="*/ 675971 w 11269336"/>
              <a:gd name="connsiteY248" fmla="*/ 2304030 h 2323145"/>
              <a:gd name="connsiteX249" fmla="*/ 624180 w 11269336"/>
              <a:gd name="connsiteY249" fmla="*/ 2302650 h 2323145"/>
              <a:gd name="connsiteX250" fmla="*/ 583453 w 11269336"/>
              <a:gd name="connsiteY250" fmla="*/ 2288788 h 2323145"/>
              <a:gd name="connsiteX251" fmla="*/ 540946 w 11269336"/>
              <a:gd name="connsiteY251" fmla="*/ 2292721 h 2323145"/>
              <a:gd name="connsiteX252" fmla="*/ 533680 w 11269336"/>
              <a:gd name="connsiteY252" fmla="*/ 2310233 h 2323145"/>
              <a:gd name="connsiteX253" fmla="*/ 487366 w 11269336"/>
              <a:gd name="connsiteY253" fmla="*/ 2309053 h 2323145"/>
              <a:gd name="connsiteX254" fmla="*/ 416820 w 11269336"/>
              <a:gd name="connsiteY254" fmla="*/ 2305443 h 2323145"/>
              <a:gd name="connsiteX255" fmla="*/ 376805 w 11269336"/>
              <a:gd name="connsiteY255" fmla="*/ 2307647 h 2323145"/>
              <a:gd name="connsiteX256" fmla="*/ 266777 w 11269336"/>
              <a:gd name="connsiteY256" fmla="*/ 2309012 h 2323145"/>
              <a:gd name="connsiteX257" fmla="*/ 156013 w 11269336"/>
              <a:gd name="connsiteY257" fmla="*/ 2306832 h 2323145"/>
              <a:gd name="connsiteX258" fmla="*/ 87258 w 11269336"/>
              <a:gd name="connsiteY258" fmla="*/ 2285511 h 2323145"/>
              <a:gd name="connsiteX259" fmla="*/ 23798 w 11269336"/>
              <a:gd name="connsiteY259" fmla="*/ 2281822 h 2323145"/>
              <a:gd name="connsiteX260" fmla="*/ 0 w 11269336"/>
              <a:gd name="connsiteY260" fmla="*/ 2285369 h 2323145"/>
              <a:gd name="connsiteX261" fmla="*/ 0 w 11269336"/>
              <a:gd name="connsiteY261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702453 w 11269336"/>
              <a:gd name="connsiteY141" fmla="*/ 2151586 h 2323145"/>
              <a:gd name="connsiteX142" fmla="*/ 4593061 w 11269336"/>
              <a:gd name="connsiteY142" fmla="*/ 2171597 h 2323145"/>
              <a:gd name="connsiteX143" fmla="*/ 4533444 w 11269336"/>
              <a:gd name="connsiteY143" fmla="*/ 2181200 h 2323145"/>
              <a:gd name="connsiteX144" fmla="*/ 4492832 w 11269336"/>
              <a:gd name="connsiteY144" fmla="*/ 2188033 h 2323145"/>
              <a:gd name="connsiteX145" fmla="*/ 4467257 w 11269336"/>
              <a:gd name="connsiteY145" fmla="*/ 2196121 h 2323145"/>
              <a:gd name="connsiteX146" fmla="*/ 4459937 w 11269336"/>
              <a:gd name="connsiteY146" fmla="*/ 2195182 h 2323145"/>
              <a:gd name="connsiteX147" fmla="*/ 4433312 w 11269336"/>
              <a:gd name="connsiteY147" fmla="*/ 2199004 h 2323145"/>
              <a:gd name="connsiteX148" fmla="*/ 4420601 w 11269336"/>
              <a:gd name="connsiteY148" fmla="*/ 2205158 h 2323145"/>
              <a:gd name="connsiteX149" fmla="*/ 4405765 w 11269336"/>
              <a:gd name="connsiteY149" fmla="*/ 2199902 h 2323145"/>
              <a:gd name="connsiteX150" fmla="*/ 4401354 w 11269336"/>
              <a:gd name="connsiteY150" fmla="*/ 2194745 h 2323145"/>
              <a:gd name="connsiteX151" fmla="*/ 4383151 w 11269336"/>
              <a:gd name="connsiteY151" fmla="*/ 2201140 h 2323145"/>
              <a:gd name="connsiteX152" fmla="*/ 4366646 w 11269336"/>
              <a:gd name="connsiteY152" fmla="*/ 2198564 h 2323145"/>
              <a:gd name="connsiteX153" fmla="*/ 4354009 w 11269336"/>
              <a:gd name="connsiteY153" fmla="*/ 2204984 h 2323145"/>
              <a:gd name="connsiteX154" fmla="*/ 4348284 w 11269336"/>
              <a:gd name="connsiteY154" fmla="*/ 2205270 h 2323145"/>
              <a:gd name="connsiteX155" fmla="*/ 4333906 w 11269336"/>
              <a:gd name="connsiteY155" fmla="*/ 2205251 h 2323145"/>
              <a:gd name="connsiteX156" fmla="*/ 4308819 w 11269336"/>
              <a:gd name="connsiteY156" fmla="*/ 2203822 h 2323145"/>
              <a:gd name="connsiteX157" fmla="*/ 4301210 w 11269336"/>
              <a:gd name="connsiteY157" fmla="*/ 2204456 h 2323145"/>
              <a:gd name="connsiteX158" fmla="*/ 4283095 w 11269336"/>
              <a:gd name="connsiteY158" fmla="*/ 2198177 h 2323145"/>
              <a:gd name="connsiteX159" fmla="*/ 4250119 w 11269336"/>
              <a:gd name="connsiteY159" fmla="*/ 2196342 h 2323145"/>
              <a:gd name="connsiteX160" fmla="*/ 4189203 w 11269336"/>
              <a:gd name="connsiteY160" fmla="*/ 2178994 h 2323145"/>
              <a:gd name="connsiteX161" fmla="*/ 4154035 w 11269336"/>
              <a:gd name="connsiteY161" fmla="*/ 2171950 h 2323145"/>
              <a:gd name="connsiteX162" fmla="*/ 4129569 w 11269336"/>
              <a:gd name="connsiteY162" fmla="*/ 2163850 h 2323145"/>
              <a:gd name="connsiteX163" fmla="*/ 4061250 w 11269336"/>
              <a:gd name="connsiteY163" fmla="*/ 2159236 h 2323145"/>
              <a:gd name="connsiteX164" fmla="*/ 3945480 w 11269336"/>
              <a:gd name="connsiteY164" fmla="*/ 2158279 h 2323145"/>
              <a:gd name="connsiteX165" fmla="*/ 3921468 w 11269336"/>
              <a:gd name="connsiteY165" fmla="*/ 2156588 h 2323145"/>
              <a:gd name="connsiteX166" fmla="*/ 3903348 w 11269336"/>
              <a:gd name="connsiteY166" fmla="*/ 2149220 h 2323145"/>
              <a:gd name="connsiteX167" fmla="*/ 3901342 w 11269336"/>
              <a:gd name="connsiteY167" fmla="*/ 2142355 h 2323145"/>
              <a:gd name="connsiteX168" fmla="*/ 3888539 w 11269336"/>
              <a:gd name="connsiteY168" fmla="*/ 2140476 h 2323145"/>
              <a:gd name="connsiteX169" fmla="*/ 3885662 w 11269336"/>
              <a:gd name="connsiteY169" fmla="*/ 2138740 h 2323145"/>
              <a:gd name="connsiteX170" fmla="*/ 3868627 w 11269336"/>
              <a:gd name="connsiteY170" fmla="*/ 2130023 h 2323145"/>
              <a:gd name="connsiteX171" fmla="*/ 3819177 w 11269336"/>
              <a:gd name="connsiteY171" fmla="*/ 2142111 h 2323145"/>
              <a:gd name="connsiteX172" fmla="*/ 3769100 w 11269336"/>
              <a:gd name="connsiteY172" fmla="*/ 2131731 h 2323145"/>
              <a:gd name="connsiteX173" fmla="*/ 3562752 w 11269336"/>
              <a:gd name="connsiteY173" fmla="*/ 2131785 h 2323145"/>
              <a:gd name="connsiteX174" fmla="*/ 3541402 w 11269336"/>
              <a:gd name="connsiteY174" fmla="*/ 2106821 h 2323145"/>
              <a:gd name="connsiteX175" fmla="*/ 3365341 w 11269336"/>
              <a:gd name="connsiteY175" fmla="*/ 2077638 h 2323145"/>
              <a:gd name="connsiteX176" fmla="*/ 3170922 w 11269336"/>
              <a:gd name="connsiteY176" fmla="*/ 2115957 h 2323145"/>
              <a:gd name="connsiteX177" fmla="*/ 3156256 w 11269336"/>
              <a:gd name="connsiteY177" fmla="*/ 2124773 h 2323145"/>
              <a:gd name="connsiteX178" fmla="*/ 3140298 w 11269336"/>
              <a:gd name="connsiteY178" fmla="*/ 2129182 h 2323145"/>
              <a:gd name="connsiteX179" fmla="*/ 3138514 w 11269336"/>
              <a:gd name="connsiteY179" fmla="*/ 2128069 h 2323145"/>
              <a:gd name="connsiteX180" fmla="*/ 3120467 w 11269336"/>
              <a:gd name="connsiteY180" fmla="*/ 2128281 h 2323145"/>
              <a:gd name="connsiteX181" fmla="*/ 3116175 w 11269336"/>
              <a:gd name="connsiteY181" fmla="*/ 2131633 h 2323145"/>
              <a:gd name="connsiteX182" fmla="*/ 3103685 w 11269336"/>
              <a:gd name="connsiteY182" fmla="*/ 2132814 h 2323145"/>
              <a:gd name="connsiteX183" fmla="*/ 3078794 w 11269336"/>
              <a:gd name="connsiteY183" fmla="*/ 2137935 h 2323145"/>
              <a:gd name="connsiteX184" fmla="*/ 3074407 w 11269336"/>
              <a:gd name="connsiteY184" fmla="*/ 2136274 h 2323145"/>
              <a:gd name="connsiteX185" fmla="*/ 3037285 w 11269336"/>
              <a:gd name="connsiteY185" fmla="*/ 2139919 h 2323145"/>
              <a:gd name="connsiteX186" fmla="*/ 3036901 w 11269336"/>
              <a:gd name="connsiteY186" fmla="*/ 2138726 h 2323145"/>
              <a:gd name="connsiteX187" fmla="*/ 3026996 w 11269336"/>
              <a:gd name="connsiteY187" fmla="*/ 2134322 h 2323145"/>
              <a:gd name="connsiteX188" fmla="*/ 3007772 w 11269336"/>
              <a:gd name="connsiteY188" fmla="*/ 2128742 h 2323145"/>
              <a:gd name="connsiteX189" fmla="*/ 2965030 w 11269336"/>
              <a:gd name="connsiteY189" fmla="*/ 2100494 h 2323145"/>
              <a:gd name="connsiteX190" fmla="*/ 2926342 w 11269336"/>
              <a:gd name="connsiteY190" fmla="*/ 2104155 h 2323145"/>
              <a:gd name="connsiteX191" fmla="*/ 2918608 w 11269336"/>
              <a:gd name="connsiteY191" fmla="*/ 2104215 h 2323145"/>
              <a:gd name="connsiteX192" fmla="*/ 2918475 w 11269336"/>
              <a:gd name="connsiteY192" fmla="*/ 2103937 h 2323145"/>
              <a:gd name="connsiteX193" fmla="*/ 2910360 w 11269336"/>
              <a:gd name="connsiteY193" fmla="*/ 2103444 h 2323145"/>
              <a:gd name="connsiteX194" fmla="*/ 2904507 w 11269336"/>
              <a:gd name="connsiteY194" fmla="*/ 2104326 h 2323145"/>
              <a:gd name="connsiteX195" fmla="*/ 2889503 w 11269336"/>
              <a:gd name="connsiteY195" fmla="*/ 2104443 h 2323145"/>
              <a:gd name="connsiteX196" fmla="*/ 2884480 w 11269336"/>
              <a:gd name="connsiteY196" fmla="*/ 2102626 h 2323145"/>
              <a:gd name="connsiteX197" fmla="*/ 2882689 w 11269336"/>
              <a:gd name="connsiteY197" fmla="*/ 2099228 h 2323145"/>
              <a:gd name="connsiteX198" fmla="*/ 2881291 w 11269336"/>
              <a:gd name="connsiteY198" fmla="*/ 2099618 h 2323145"/>
              <a:gd name="connsiteX199" fmla="*/ 2853979 w 11269336"/>
              <a:gd name="connsiteY199" fmla="*/ 2090388 h 2323145"/>
              <a:gd name="connsiteX200" fmla="*/ 2791790 w 11269336"/>
              <a:gd name="connsiteY200" fmla="*/ 2080332 h 2323145"/>
              <a:gd name="connsiteX201" fmla="*/ 2755844 w 11269336"/>
              <a:gd name="connsiteY201" fmla="*/ 2078874 h 2323145"/>
              <a:gd name="connsiteX202" fmla="*/ 2657742 w 11269336"/>
              <a:gd name="connsiteY202" fmla="*/ 2070179 h 2323145"/>
              <a:gd name="connsiteX203" fmla="*/ 2559549 w 11269336"/>
              <a:gd name="connsiteY203" fmla="*/ 2057873 h 2323145"/>
              <a:gd name="connsiteX204" fmla="*/ 2512054 w 11269336"/>
              <a:gd name="connsiteY204" fmla="*/ 2031671 h 2323145"/>
              <a:gd name="connsiteX205" fmla="*/ 2506437 w 11269336"/>
              <a:gd name="connsiteY205" fmla="*/ 2030918 h 2323145"/>
              <a:gd name="connsiteX206" fmla="*/ 2491752 w 11269336"/>
              <a:gd name="connsiteY206" fmla="*/ 2033906 h 2323145"/>
              <a:gd name="connsiteX207" fmla="*/ 2486338 w 11269336"/>
              <a:gd name="connsiteY207" fmla="*/ 2035862 h 2323145"/>
              <a:gd name="connsiteX208" fmla="*/ 2478186 w 11269336"/>
              <a:gd name="connsiteY208" fmla="*/ 2036953 h 2323145"/>
              <a:gd name="connsiteX209" fmla="*/ 2477950 w 11269336"/>
              <a:gd name="connsiteY209" fmla="*/ 2036715 h 2323145"/>
              <a:gd name="connsiteX210" fmla="*/ 2470381 w 11269336"/>
              <a:gd name="connsiteY210" fmla="*/ 2038256 h 2323145"/>
              <a:gd name="connsiteX211" fmla="*/ 2433781 w 11269336"/>
              <a:gd name="connsiteY211" fmla="*/ 2049140 h 2323145"/>
              <a:gd name="connsiteX212" fmla="*/ 2381172 w 11269336"/>
              <a:gd name="connsiteY212" fmla="*/ 2030645 h 2323145"/>
              <a:gd name="connsiteX213" fmla="*/ 2360198 w 11269336"/>
              <a:gd name="connsiteY213" fmla="*/ 2029059 h 2323145"/>
              <a:gd name="connsiteX214" fmla="*/ 2348815 w 11269336"/>
              <a:gd name="connsiteY214" fmla="*/ 2026798 h 2323145"/>
              <a:gd name="connsiteX215" fmla="*/ 2347988 w 11269336"/>
              <a:gd name="connsiteY215" fmla="*/ 2025745 h 2323145"/>
              <a:gd name="connsiteX216" fmla="*/ 2312920 w 11269336"/>
              <a:gd name="connsiteY216" fmla="*/ 2036311 h 2323145"/>
              <a:gd name="connsiteX217" fmla="*/ 2307986 w 11269336"/>
              <a:gd name="connsiteY217" fmla="*/ 2035583 h 2323145"/>
              <a:gd name="connsiteX218" fmla="*/ 2285481 w 11269336"/>
              <a:gd name="connsiteY218" fmla="*/ 2045197 h 2323145"/>
              <a:gd name="connsiteX219" fmla="*/ 2273666 w 11269336"/>
              <a:gd name="connsiteY219" fmla="*/ 2048710 h 2323145"/>
              <a:gd name="connsiteX220" fmla="*/ 2270719 w 11269336"/>
              <a:gd name="connsiteY220" fmla="*/ 2052702 h 2323145"/>
              <a:gd name="connsiteX221" fmla="*/ 2253080 w 11269336"/>
              <a:gd name="connsiteY221" fmla="*/ 2056363 h 2323145"/>
              <a:gd name="connsiteX222" fmla="*/ 2250906 w 11269336"/>
              <a:gd name="connsiteY222" fmla="*/ 2055654 h 2323145"/>
              <a:gd name="connsiteX223" fmla="*/ 2236905 w 11269336"/>
              <a:gd name="connsiteY223" fmla="*/ 2062882 h 2323145"/>
              <a:gd name="connsiteX224" fmla="*/ 2225830 w 11269336"/>
              <a:gd name="connsiteY224" fmla="*/ 2074027 h 2323145"/>
              <a:gd name="connsiteX225" fmla="*/ 2073776 w 11269336"/>
              <a:gd name="connsiteY225" fmla="*/ 2089244 h 2323145"/>
              <a:gd name="connsiteX226" fmla="*/ 1948256 w 11269336"/>
              <a:gd name="connsiteY226" fmla="*/ 2146616 h 2323145"/>
              <a:gd name="connsiteX227" fmla="*/ 1865582 w 11269336"/>
              <a:gd name="connsiteY227" fmla="*/ 2153738 h 2323145"/>
              <a:gd name="connsiteX228" fmla="*/ 1835210 w 11269336"/>
              <a:gd name="connsiteY228" fmla="*/ 2134244 h 2323145"/>
              <a:gd name="connsiteX229" fmla="*/ 1632661 w 11269336"/>
              <a:gd name="connsiteY229" fmla="*/ 2173882 h 2323145"/>
              <a:gd name="connsiteX230" fmla="*/ 1579590 w 11269336"/>
              <a:gd name="connsiteY230" fmla="*/ 2173680 h 2323145"/>
              <a:gd name="connsiteX231" fmla="*/ 1535601 w 11269336"/>
              <a:gd name="connsiteY231" fmla="*/ 2194590 h 2323145"/>
              <a:gd name="connsiteX232" fmla="*/ 1515594 w 11269336"/>
              <a:gd name="connsiteY232" fmla="*/ 2189622 h 2323145"/>
              <a:gd name="connsiteX233" fmla="*/ 1512113 w 11269336"/>
              <a:gd name="connsiteY233" fmla="*/ 2188534 h 2323145"/>
              <a:gd name="connsiteX234" fmla="*/ 1498838 w 11269336"/>
              <a:gd name="connsiteY234" fmla="*/ 2189213 h 2323145"/>
              <a:gd name="connsiteX235" fmla="*/ 1494279 w 11269336"/>
              <a:gd name="connsiteY235" fmla="*/ 2183112 h 2323145"/>
              <a:gd name="connsiteX236" fmla="*/ 1473714 w 11269336"/>
              <a:gd name="connsiteY236" fmla="*/ 2179625 h 2323145"/>
              <a:gd name="connsiteX237" fmla="*/ 1449503 w 11269336"/>
              <a:gd name="connsiteY237" fmla="*/ 2182633 h 2323145"/>
              <a:gd name="connsiteX238" fmla="*/ 1266687 w 11269336"/>
              <a:gd name="connsiteY238" fmla="*/ 2212688 h 2323145"/>
              <a:gd name="connsiteX239" fmla="*/ 1239614 w 11269336"/>
              <a:gd name="connsiteY239" fmla="*/ 2209727 h 2323145"/>
              <a:gd name="connsiteX240" fmla="*/ 1202436 w 11269336"/>
              <a:gd name="connsiteY240" fmla="*/ 2209817 h 2323145"/>
              <a:gd name="connsiteX241" fmla="*/ 1136097 w 11269336"/>
              <a:gd name="connsiteY241" fmla="*/ 2205112 h 2323145"/>
              <a:gd name="connsiteX242" fmla="*/ 988232 w 11269336"/>
              <a:gd name="connsiteY242" fmla="*/ 2235635 h 2323145"/>
              <a:gd name="connsiteX243" fmla="*/ 981959 w 11269336"/>
              <a:gd name="connsiteY243" fmla="*/ 2231607 h 2323145"/>
              <a:gd name="connsiteX244" fmla="*/ 938600 w 11269336"/>
              <a:gd name="connsiteY244" fmla="*/ 2238113 h 2323145"/>
              <a:gd name="connsiteX245" fmla="*/ 791788 w 11269336"/>
              <a:gd name="connsiteY245" fmla="*/ 2293224 h 2323145"/>
              <a:gd name="connsiteX246" fmla="*/ 706914 w 11269336"/>
              <a:gd name="connsiteY246" fmla="*/ 2305046 h 2323145"/>
              <a:gd name="connsiteX247" fmla="*/ 675971 w 11269336"/>
              <a:gd name="connsiteY247" fmla="*/ 2304030 h 2323145"/>
              <a:gd name="connsiteX248" fmla="*/ 624180 w 11269336"/>
              <a:gd name="connsiteY248" fmla="*/ 2302650 h 2323145"/>
              <a:gd name="connsiteX249" fmla="*/ 583453 w 11269336"/>
              <a:gd name="connsiteY249" fmla="*/ 2288788 h 2323145"/>
              <a:gd name="connsiteX250" fmla="*/ 540946 w 11269336"/>
              <a:gd name="connsiteY250" fmla="*/ 2292721 h 2323145"/>
              <a:gd name="connsiteX251" fmla="*/ 533680 w 11269336"/>
              <a:gd name="connsiteY251" fmla="*/ 2310233 h 2323145"/>
              <a:gd name="connsiteX252" fmla="*/ 487366 w 11269336"/>
              <a:gd name="connsiteY252" fmla="*/ 2309053 h 2323145"/>
              <a:gd name="connsiteX253" fmla="*/ 416820 w 11269336"/>
              <a:gd name="connsiteY253" fmla="*/ 2305443 h 2323145"/>
              <a:gd name="connsiteX254" fmla="*/ 376805 w 11269336"/>
              <a:gd name="connsiteY254" fmla="*/ 2307647 h 2323145"/>
              <a:gd name="connsiteX255" fmla="*/ 266777 w 11269336"/>
              <a:gd name="connsiteY255" fmla="*/ 2309012 h 2323145"/>
              <a:gd name="connsiteX256" fmla="*/ 156013 w 11269336"/>
              <a:gd name="connsiteY256" fmla="*/ 2306832 h 2323145"/>
              <a:gd name="connsiteX257" fmla="*/ 87258 w 11269336"/>
              <a:gd name="connsiteY257" fmla="*/ 2285511 h 2323145"/>
              <a:gd name="connsiteX258" fmla="*/ 23798 w 11269336"/>
              <a:gd name="connsiteY258" fmla="*/ 2281822 h 2323145"/>
              <a:gd name="connsiteX259" fmla="*/ 0 w 11269336"/>
              <a:gd name="connsiteY259" fmla="*/ 2285369 h 2323145"/>
              <a:gd name="connsiteX260" fmla="*/ 0 w 11269336"/>
              <a:gd name="connsiteY260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807902 w 11269336"/>
              <a:gd name="connsiteY135" fmla="*/ 2138894 h 2323145"/>
              <a:gd name="connsiteX136" fmla="*/ 4765388 w 11269336"/>
              <a:gd name="connsiteY136" fmla="*/ 2162525 h 2323145"/>
              <a:gd name="connsiteX137" fmla="*/ 4745033 w 11269336"/>
              <a:gd name="connsiteY137" fmla="*/ 2158859 h 2323145"/>
              <a:gd name="connsiteX138" fmla="*/ 4741475 w 11269336"/>
              <a:gd name="connsiteY138" fmla="*/ 2157998 h 2323145"/>
              <a:gd name="connsiteX139" fmla="*/ 4728247 w 11269336"/>
              <a:gd name="connsiteY139" fmla="*/ 2159526 h 2323145"/>
              <a:gd name="connsiteX140" fmla="*/ 4723263 w 11269336"/>
              <a:gd name="connsiteY140" fmla="*/ 2153742 h 2323145"/>
              <a:gd name="connsiteX141" fmla="*/ 4593061 w 11269336"/>
              <a:gd name="connsiteY141" fmla="*/ 2171597 h 2323145"/>
              <a:gd name="connsiteX142" fmla="*/ 4533444 w 11269336"/>
              <a:gd name="connsiteY142" fmla="*/ 2181200 h 2323145"/>
              <a:gd name="connsiteX143" fmla="*/ 4492832 w 11269336"/>
              <a:gd name="connsiteY143" fmla="*/ 2188033 h 2323145"/>
              <a:gd name="connsiteX144" fmla="*/ 4467257 w 11269336"/>
              <a:gd name="connsiteY144" fmla="*/ 2196121 h 2323145"/>
              <a:gd name="connsiteX145" fmla="*/ 4459937 w 11269336"/>
              <a:gd name="connsiteY145" fmla="*/ 2195182 h 2323145"/>
              <a:gd name="connsiteX146" fmla="*/ 4433312 w 11269336"/>
              <a:gd name="connsiteY146" fmla="*/ 2199004 h 2323145"/>
              <a:gd name="connsiteX147" fmla="*/ 4420601 w 11269336"/>
              <a:gd name="connsiteY147" fmla="*/ 2205158 h 2323145"/>
              <a:gd name="connsiteX148" fmla="*/ 4405765 w 11269336"/>
              <a:gd name="connsiteY148" fmla="*/ 2199902 h 2323145"/>
              <a:gd name="connsiteX149" fmla="*/ 4401354 w 11269336"/>
              <a:gd name="connsiteY149" fmla="*/ 2194745 h 2323145"/>
              <a:gd name="connsiteX150" fmla="*/ 4383151 w 11269336"/>
              <a:gd name="connsiteY150" fmla="*/ 2201140 h 2323145"/>
              <a:gd name="connsiteX151" fmla="*/ 4366646 w 11269336"/>
              <a:gd name="connsiteY151" fmla="*/ 2198564 h 2323145"/>
              <a:gd name="connsiteX152" fmla="*/ 4354009 w 11269336"/>
              <a:gd name="connsiteY152" fmla="*/ 2204984 h 2323145"/>
              <a:gd name="connsiteX153" fmla="*/ 4348284 w 11269336"/>
              <a:gd name="connsiteY153" fmla="*/ 2205270 h 2323145"/>
              <a:gd name="connsiteX154" fmla="*/ 4333906 w 11269336"/>
              <a:gd name="connsiteY154" fmla="*/ 2205251 h 2323145"/>
              <a:gd name="connsiteX155" fmla="*/ 4308819 w 11269336"/>
              <a:gd name="connsiteY155" fmla="*/ 2203822 h 2323145"/>
              <a:gd name="connsiteX156" fmla="*/ 4301210 w 11269336"/>
              <a:gd name="connsiteY156" fmla="*/ 2204456 h 2323145"/>
              <a:gd name="connsiteX157" fmla="*/ 4283095 w 11269336"/>
              <a:gd name="connsiteY157" fmla="*/ 2198177 h 2323145"/>
              <a:gd name="connsiteX158" fmla="*/ 4250119 w 11269336"/>
              <a:gd name="connsiteY158" fmla="*/ 2196342 h 2323145"/>
              <a:gd name="connsiteX159" fmla="*/ 4189203 w 11269336"/>
              <a:gd name="connsiteY159" fmla="*/ 2178994 h 2323145"/>
              <a:gd name="connsiteX160" fmla="*/ 4154035 w 11269336"/>
              <a:gd name="connsiteY160" fmla="*/ 2171950 h 2323145"/>
              <a:gd name="connsiteX161" fmla="*/ 4129569 w 11269336"/>
              <a:gd name="connsiteY161" fmla="*/ 2163850 h 2323145"/>
              <a:gd name="connsiteX162" fmla="*/ 4061250 w 11269336"/>
              <a:gd name="connsiteY162" fmla="*/ 2159236 h 2323145"/>
              <a:gd name="connsiteX163" fmla="*/ 3945480 w 11269336"/>
              <a:gd name="connsiteY163" fmla="*/ 2158279 h 2323145"/>
              <a:gd name="connsiteX164" fmla="*/ 3921468 w 11269336"/>
              <a:gd name="connsiteY164" fmla="*/ 2156588 h 2323145"/>
              <a:gd name="connsiteX165" fmla="*/ 3903348 w 11269336"/>
              <a:gd name="connsiteY165" fmla="*/ 2149220 h 2323145"/>
              <a:gd name="connsiteX166" fmla="*/ 3901342 w 11269336"/>
              <a:gd name="connsiteY166" fmla="*/ 2142355 h 2323145"/>
              <a:gd name="connsiteX167" fmla="*/ 3888539 w 11269336"/>
              <a:gd name="connsiteY167" fmla="*/ 2140476 h 2323145"/>
              <a:gd name="connsiteX168" fmla="*/ 3885662 w 11269336"/>
              <a:gd name="connsiteY168" fmla="*/ 2138740 h 2323145"/>
              <a:gd name="connsiteX169" fmla="*/ 3868627 w 11269336"/>
              <a:gd name="connsiteY169" fmla="*/ 2130023 h 2323145"/>
              <a:gd name="connsiteX170" fmla="*/ 3819177 w 11269336"/>
              <a:gd name="connsiteY170" fmla="*/ 2142111 h 2323145"/>
              <a:gd name="connsiteX171" fmla="*/ 3769100 w 11269336"/>
              <a:gd name="connsiteY171" fmla="*/ 2131731 h 2323145"/>
              <a:gd name="connsiteX172" fmla="*/ 3562752 w 11269336"/>
              <a:gd name="connsiteY172" fmla="*/ 2131785 h 2323145"/>
              <a:gd name="connsiteX173" fmla="*/ 3541402 w 11269336"/>
              <a:gd name="connsiteY173" fmla="*/ 2106821 h 2323145"/>
              <a:gd name="connsiteX174" fmla="*/ 3365341 w 11269336"/>
              <a:gd name="connsiteY174" fmla="*/ 2077638 h 2323145"/>
              <a:gd name="connsiteX175" fmla="*/ 3170922 w 11269336"/>
              <a:gd name="connsiteY175" fmla="*/ 2115957 h 2323145"/>
              <a:gd name="connsiteX176" fmla="*/ 3156256 w 11269336"/>
              <a:gd name="connsiteY176" fmla="*/ 2124773 h 2323145"/>
              <a:gd name="connsiteX177" fmla="*/ 3140298 w 11269336"/>
              <a:gd name="connsiteY177" fmla="*/ 2129182 h 2323145"/>
              <a:gd name="connsiteX178" fmla="*/ 3138514 w 11269336"/>
              <a:gd name="connsiteY178" fmla="*/ 2128069 h 2323145"/>
              <a:gd name="connsiteX179" fmla="*/ 3120467 w 11269336"/>
              <a:gd name="connsiteY179" fmla="*/ 2128281 h 2323145"/>
              <a:gd name="connsiteX180" fmla="*/ 3116175 w 11269336"/>
              <a:gd name="connsiteY180" fmla="*/ 2131633 h 2323145"/>
              <a:gd name="connsiteX181" fmla="*/ 3103685 w 11269336"/>
              <a:gd name="connsiteY181" fmla="*/ 2132814 h 2323145"/>
              <a:gd name="connsiteX182" fmla="*/ 3078794 w 11269336"/>
              <a:gd name="connsiteY182" fmla="*/ 2137935 h 2323145"/>
              <a:gd name="connsiteX183" fmla="*/ 3074407 w 11269336"/>
              <a:gd name="connsiteY183" fmla="*/ 2136274 h 2323145"/>
              <a:gd name="connsiteX184" fmla="*/ 3037285 w 11269336"/>
              <a:gd name="connsiteY184" fmla="*/ 2139919 h 2323145"/>
              <a:gd name="connsiteX185" fmla="*/ 3036901 w 11269336"/>
              <a:gd name="connsiteY185" fmla="*/ 2138726 h 2323145"/>
              <a:gd name="connsiteX186" fmla="*/ 3026996 w 11269336"/>
              <a:gd name="connsiteY186" fmla="*/ 2134322 h 2323145"/>
              <a:gd name="connsiteX187" fmla="*/ 3007772 w 11269336"/>
              <a:gd name="connsiteY187" fmla="*/ 2128742 h 2323145"/>
              <a:gd name="connsiteX188" fmla="*/ 2965030 w 11269336"/>
              <a:gd name="connsiteY188" fmla="*/ 2100494 h 2323145"/>
              <a:gd name="connsiteX189" fmla="*/ 2926342 w 11269336"/>
              <a:gd name="connsiteY189" fmla="*/ 2104155 h 2323145"/>
              <a:gd name="connsiteX190" fmla="*/ 2918608 w 11269336"/>
              <a:gd name="connsiteY190" fmla="*/ 2104215 h 2323145"/>
              <a:gd name="connsiteX191" fmla="*/ 2918475 w 11269336"/>
              <a:gd name="connsiteY191" fmla="*/ 2103937 h 2323145"/>
              <a:gd name="connsiteX192" fmla="*/ 2910360 w 11269336"/>
              <a:gd name="connsiteY192" fmla="*/ 2103444 h 2323145"/>
              <a:gd name="connsiteX193" fmla="*/ 2904507 w 11269336"/>
              <a:gd name="connsiteY193" fmla="*/ 2104326 h 2323145"/>
              <a:gd name="connsiteX194" fmla="*/ 2889503 w 11269336"/>
              <a:gd name="connsiteY194" fmla="*/ 2104443 h 2323145"/>
              <a:gd name="connsiteX195" fmla="*/ 2884480 w 11269336"/>
              <a:gd name="connsiteY195" fmla="*/ 2102626 h 2323145"/>
              <a:gd name="connsiteX196" fmla="*/ 2882689 w 11269336"/>
              <a:gd name="connsiteY196" fmla="*/ 2099228 h 2323145"/>
              <a:gd name="connsiteX197" fmla="*/ 2881291 w 11269336"/>
              <a:gd name="connsiteY197" fmla="*/ 2099618 h 2323145"/>
              <a:gd name="connsiteX198" fmla="*/ 2853979 w 11269336"/>
              <a:gd name="connsiteY198" fmla="*/ 2090388 h 2323145"/>
              <a:gd name="connsiteX199" fmla="*/ 2791790 w 11269336"/>
              <a:gd name="connsiteY199" fmla="*/ 2080332 h 2323145"/>
              <a:gd name="connsiteX200" fmla="*/ 2755844 w 11269336"/>
              <a:gd name="connsiteY200" fmla="*/ 2078874 h 2323145"/>
              <a:gd name="connsiteX201" fmla="*/ 2657742 w 11269336"/>
              <a:gd name="connsiteY201" fmla="*/ 2070179 h 2323145"/>
              <a:gd name="connsiteX202" fmla="*/ 2559549 w 11269336"/>
              <a:gd name="connsiteY202" fmla="*/ 2057873 h 2323145"/>
              <a:gd name="connsiteX203" fmla="*/ 2512054 w 11269336"/>
              <a:gd name="connsiteY203" fmla="*/ 2031671 h 2323145"/>
              <a:gd name="connsiteX204" fmla="*/ 2506437 w 11269336"/>
              <a:gd name="connsiteY204" fmla="*/ 2030918 h 2323145"/>
              <a:gd name="connsiteX205" fmla="*/ 2491752 w 11269336"/>
              <a:gd name="connsiteY205" fmla="*/ 2033906 h 2323145"/>
              <a:gd name="connsiteX206" fmla="*/ 2486338 w 11269336"/>
              <a:gd name="connsiteY206" fmla="*/ 2035862 h 2323145"/>
              <a:gd name="connsiteX207" fmla="*/ 2478186 w 11269336"/>
              <a:gd name="connsiteY207" fmla="*/ 2036953 h 2323145"/>
              <a:gd name="connsiteX208" fmla="*/ 2477950 w 11269336"/>
              <a:gd name="connsiteY208" fmla="*/ 2036715 h 2323145"/>
              <a:gd name="connsiteX209" fmla="*/ 2470381 w 11269336"/>
              <a:gd name="connsiteY209" fmla="*/ 2038256 h 2323145"/>
              <a:gd name="connsiteX210" fmla="*/ 2433781 w 11269336"/>
              <a:gd name="connsiteY210" fmla="*/ 2049140 h 2323145"/>
              <a:gd name="connsiteX211" fmla="*/ 2381172 w 11269336"/>
              <a:gd name="connsiteY211" fmla="*/ 2030645 h 2323145"/>
              <a:gd name="connsiteX212" fmla="*/ 2360198 w 11269336"/>
              <a:gd name="connsiteY212" fmla="*/ 2029059 h 2323145"/>
              <a:gd name="connsiteX213" fmla="*/ 2348815 w 11269336"/>
              <a:gd name="connsiteY213" fmla="*/ 2026798 h 2323145"/>
              <a:gd name="connsiteX214" fmla="*/ 2347988 w 11269336"/>
              <a:gd name="connsiteY214" fmla="*/ 2025745 h 2323145"/>
              <a:gd name="connsiteX215" fmla="*/ 2312920 w 11269336"/>
              <a:gd name="connsiteY215" fmla="*/ 2036311 h 2323145"/>
              <a:gd name="connsiteX216" fmla="*/ 2307986 w 11269336"/>
              <a:gd name="connsiteY216" fmla="*/ 2035583 h 2323145"/>
              <a:gd name="connsiteX217" fmla="*/ 2285481 w 11269336"/>
              <a:gd name="connsiteY217" fmla="*/ 2045197 h 2323145"/>
              <a:gd name="connsiteX218" fmla="*/ 2273666 w 11269336"/>
              <a:gd name="connsiteY218" fmla="*/ 2048710 h 2323145"/>
              <a:gd name="connsiteX219" fmla="*/ 2270719 w 11269336"/>
              <a:gd name="connsiteY219" fmla="*/ 2052702 h 2323145"/>
              <a:gd name="connsiteX220" fmla="*/ 2253080 w 11269336"/>
              <a:gd name="connsiteY220" fmla="*/ 2056363 h 2323145"/>
              <a:gd name="connsiteX221" fmla="*/ 2250906 w 11269336"/>
              <a:gd name="connsiteY221" fmla="*/ 2055654 h 2323145"/>
              <a:gd name="connsiteX222" fmla="*/ 2236905 w 11269336"/>
              <a:gd name="connsiteY222" fmla="*/ 2062882 h 2323145"/>
              <a:gd name="connsiteX223" fmla="*/ 2225830 w 11269336"/>
              <a:gd name="connsiteY223" fmla="*/ 2074027 h 2323145"/>
              <a:gd name="connsiteX224" fmla="*/ 2073776 w 11269336"/>
              <a:gd name="connsiteY224" fmla="*/ 2089244 h 2323145"/>
              <a:gd name="connsiteX225" fmla="*/ 1948256 w 11269336"/>
              <a:gd name="connsiteY225" fmla="*/ 2146616 h 2323145"/>
              <a:gd name="connsiteX226" fmla="*/ 1865582 w 11269336"/>
              <a:gd name="connsiteY226" fmla="*/ 2153738 h 2323145"/>
              <a:gd name="connsiteX227" fmla="*/ 1835210 w 11269336"/>
              <a:gd name="connsiteY227" fmla="*/ 2134244 h 2323145"/>
              <a:gd name="connsiteX228" fmla="*/ 1632661 w 11269336"/>
              <a:gd name="connsiteY228" fmla="*/ 2173882 h 2323145"/>
              <a:gd name="connsiteX229" fmla="*/ 1579590 w 11269336"/>
              <a:gd name="connsiteY229" fmla="*/ 2173680 h 2323145"/>
              <a:gd name="connsiteX230" fmla="*/ 1535601 w 11269336"/>
              <a:gd name="connsiteY230" fmla="*/ 2194590 h 2323145"/>
              <a:gd name="connsiteX231" fmla="*/ 1515594 w 11269336"/>
              <a:gd name="connsiteY231" fmla="*/ 2189622 h 2323145"/>
              <a:gd name="connsiteX232" fmla="*/ 1512113 w 11269336"/>
              <a:gd name="connsiteY232" fmla="*/ 2188534 h 2323145"/>
              <a:gd name="connsiteX233" fmla="*/ 1498838 w 11269336"/>
              <a:gd name="connsiteY233" fmla="*/ 2189213 h 2323145"/>
              <a:gd name="connsiteX234" fmla="*/ 1494279 w 11269336"/>
              <a:gd name="connsiteY234" fmla="*/ 2183112 h 2323145"/>
              <a:gd name="connsiteX235" fmla="*/ 1473714 w 11269336"/>
              <a:gd name="connsiteY235" fmla="*/ 2179625 h 2323145"/>
              <a:gd name="connsiteX236" fmla="*/ 1449503 w 11269336"/>
              <a:gd name="connsiteY236" fmla="*/ 2182633 h 2323145"/>
              <a:gd name="connsiteX237" fmla="*/ 1266687 w 11269336"/>
              <a:gd name="connsiteY237" fmla="*/ 2212688 h 2323145"/>
              <a:gd name="connsiteX238" fmla="*/ 1239614 w 11269336"/>
              <a:gd name="connsiteY238" fmla="*/ 2209727 h 2323145"/>
              <a:gd name="connsiteX239" fmla="*/ 1202436 w 11269336"/>
              <a:gd name="connsiteY239" fmla="*/ 2209817 h 2323145"/>
              <a:gd name="connsiteX240" fmla="*/ 1136097 w 11269336"/>
              <a:gd name="connsiteY240" fmla="*/ 2205112 h 2323145"/>
              <a:gd name="connsiteX241" fmla="*/ 988232 w 11269336"/>
              <a:gd name="connsiteY241" fmla="*/ 2235635 h 2323145"/>
              <a:gd name="connsiteX242" fmla="*/ 981959 w 11269336"/>
              <a:gd name="connsiteY242" fmla="*/ 2231607 h 2323145"/>
              <a:gd name="connsiteX243" fmla="*/ 938600 w 11269336"/>
              <a:gd name="connsiteY243" fmla="*/ 2238113 h 2323145"/>
              <a:gd name="connsiteX244" fmla="*/ 791788 w 11269336"/>
              <a:gd name="connsiteY244" fmla="*/ 2293224 h 2323145"/>
              <a:gd name="connsiteX245" fmla="*/ 706914 w 11269336"/>
              <a:gd name="connsiteY245" fmla="*/ 2305046 h 2323145"/>
              <a:gd name="connsiteX246" fmla="*/ 675971 w 11269336"/>
              <a:gd name="connsiteY246" fmla="*/ 2304030 h 2323145"/>
              <a:gd name="connsiteX247" fmla="*/ 624180 w 11269336"/>
              <a:gd name="connsiteY247" fmla="*/ 2302650 h 2323145"/>
              <a:gd name="connsiteX248" fmla="*/ 583453 w 11269336"/>
              <a:gd name="connsiteY248" fmla="*/ 2288788 h 2323145"/>
              <a:gd name="connsiteX249" fmla="*/ 540946 w 11269336"/>
              <a:gd name="connsiteY249" fmla="*/ 2292721 h 2323145"/>
              <a:gd name="connsiteX250" fmla="*/ 533680 w 11269336"/>
              <a:gd name="connsiteY250" fmla="*/ 2310233 h 2323145"/>
              <a:gd name="connsiteX251" fmla="*/ 487366 w 11269336"/>
              <a:gd name="connsiteY251" fmla="*/ 2309053 h 2323145"/>
              <a:gd name="connsiteX252" fmla="*/ 416820 w 11269336"/>
              <a:gd name="connsiteY252" fmla="*/ 2305443 h 2323145"/>
              <a:gd name="connsiteX253" fmla="*/ 376805 w 11269336"/>
              <a:gd name="connsiteY253" fmla="*/ 2307647 h 2323145"/>
              <a:gd name="connsiteX254" fmla="*/ 266777 w 11269336"/>
              <a:gd name="connsiteY254" fmla="*/ 2309012 h 2323145"/>
              <a:gd name="connsiteX255" fmla="*/ 156013 w 11269336"/>
              <a:gd name="connsiteY255" fmla="*/ 2306832 h 2323145"/>
              <a:gd name="connsiteX256" fmla="*/ 87258 w 11269336"/>
              <a:gd name="connsiteY256" fmla="*/ 2285511 h 2323145"/>
              <a:gd name="connsiteX257" fmla="*/ 23798 w 11269336"/>
              <a:gd name="connsiteY257" fmla="*/ 2281822 h 2323145"/>
              <a:gd name="connsiteX258" fmla="*/ 0 w 11269336"/>
              <a:gd name="connsiteY258" fmla="*/ 2285369 h 2323145"/>
              <a:gd name="connsiteX259" fmla="*/ 0 w 11269336"/>
              <a:gd name="connsiteY259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83151 w 11269336"/>
              <a:gd name="connsiteY149" fmla="*/ 2201140 h 2323145"/>
              <a:gd name="connsiteX150" fmla="*/ 4366646 w 11269336"/>
              <a:gd name="connsiteY150" fmla="*/ 2198564 h 2323145"/>
              <a:gd name="connsiteX151" fmla="*/ 4354009 w 11269336"/>
              <a:gd name="connsiteY151" fmla="*/ 2204984 h 2323145"/>
              <a:gd name="connsiteX152" fmla="*/ 4348284 w 11269336"/>
              <a:gd name="connsiteY152" fmla="*/ 2205270 h 2323145"/>
              <a:gd name="connsiteX153" fmla="*/ 4333906 w 11269336"/>
              <a:gd name="connsiteY153" fmla="*/ 2205251 h 2323145"/>
              <a:gd name="connsiteX154" fmla="*/ 4308819 w 11269336"/>
              <a:gd name="connsiteY154" fmla="*/ 2203822 h 2323145"/>
              <a:gd name="connsiteX155" fmla="*/ 4301210 w 11269336"/>
              <a:gd name="connsiteY155" fmla="*/ 2204456 h 2323145"/>
              <a:gd name="connsiteX156" fmla="*/ 4283095 w 11269336"/>
              <a:gd name="connsiteY156" fmla="*/ 2198177 h 2323145"/>
              <a:gd name="connsiteX157" fmla="*/ 4250119 w 11269336"/>
              <a:gd name="connsiteY157" fmla="*/ 2196342 h 2323145"/>
              <a:gd name="connsiteX158" fmla="*/ 4189203 w 11269336"/>
              <a:gd name="connsiteY158" fmla="*/ 2178994 h 2323145"/>
              <a:gd name="connsiteX159" fmla="*/ 4154035 w 11269336"/>
              <a:gd name="connsiteY159" fmla="*/ 2171950 h 2323145"/>
              <a:gd name="connsiteX160" fmla="*/ 4129569 w 11269336"/>
              <a:gd name="connsiteY160" fmla="*/ 2163850 h 2323145"/>
              <a:gd name="connsiteX161" fmla="*/ 4061250 w 11269336"/>
              <a:gd name="connsiteY161" fmla="*/ 2159236 h 2323145"/>
              <a:gd name="connsiteX162" fmla="*/ 3945480 w 11269336"/>
              <a:gd name="connsiteY162" fmla="*/ 2158279 h 2323145"/>
              <a:gd name="connsiteX163" fmla="*/ 3921468 w 11269336"/>
              <a:gd name="connsiteY163" fmla="*/ 2156588 h 2323145"/>
              <a:gd name="connsiteX164" fmla="*/ 3903348 w 11269336"/>
              <a:gd name="connsiteY164" fmla="*/ 2149220 h 2323145"/>
              <a:gd name="connsiteX165" fmla="*/ 3901342 w 11269336"/>
              <a:gd name="connsiteY165" fmla="*/ 2142355 h 2323145"/>
              <a:gd name="connsiteX166" fmla="*/ 3888539 w 11269336"/>
              <a:gd name="connsiteY166" fmla="*/ 2140476 h 2323145"/>
              <a:gd name="connsiteX167" fmla="*/ 3885662 w 11269336"/>
              <a:gd name="connsiteY167" fmla="*/ 2138740 h 2323145"/>
              <a:gd name="connsiteX168" fmla="*/ 3868627 w 11269336"/>
              <a:gd name="connsiteY168" fmla="*/ 2130023 h 2323145"/>
              <a:gd name="connsiteX169" fmla="*/ 3819177 w 11269336"/>
              <a:gd name="connsiteY169" fmla="*/ 2142111 h 2323145"/>
              <a:gd name="connsiteX170" fmla="*/ 3769100 w 11269336"/>
              <a:gd name="connsiteY170" fmla="*/ 2131731 h 2323145"/>
              <a:gd name="connsiteX171" fmla="*/ 3562752 w 11269336"/>
              <a:gd name="connsiteY171" fmla="*/ 2131785 h 2323145"/>
              <a:gd name="connsiteX172" fmla="*/ 3541402 w 11269336"/>
              <a:gd name="connsiteY172" fmla="*/ 2106821 h 2323145"/>
              <a:gd name="connsiteX173" fmla="*/ 3365341 w 11269336"/>
              <a:gd name="connsiteY173" fmla="*/ 2077638 h 2323145"/>
              <a:gd name="connsiteX174" fmla="*/ 3170922 w 11269336"/>
              <a:gd name="connsiteY174" fmla="*/ 2115957 h 2323145"/>
              <a:gd name="connsiteX175" fmla="*/ 3156256 w 11269336"/>
              <a:gd name="connsiteY175" fmla="*/ 2124773 h 2323145"/>
              <a:gd name="connsiteX176" fmla="*/ 3140298 w 11269336"/>
              <a:gd name="connsiteY176" fmla="*/ 2129182 h 2323145"/>
              <a:gd name="connsiteX177" fmla="*/ 3138514 w 11269336"/>
              <a:gd name="connsiteY177" fmla="*/ 2128069 h 2323145"/>
              <a:gd name="connsiteX178" fmla="*/ 3120467 w 11269336"/>
              <a:gd name="connsiteY178" fmla="*/ 2128281 h 2323145"/>
              <a:gd name="connsiteX179" fmla="*/ 3116175 w 11269336"/>
              <a:gd name="connsiteY179" fmla="*/ 2131633 h 2323145"/>
              <a:gd name="connsiteX180" fmla="*/ 3103685 w 11269336"/>
              <a:gd name="connsiteY180" fmla="*/ 2132814 h 2323145"/>
              <a:gd name="connsiteX181" fmla="*/ 3078794 w 11269336"/>
              <a:gd name="connsiteY181" fmla="*/ 2137935 h 2323145"/>
              <a:gd name="connsiteX182" fmla="*/ 3074407 w 11269336"/>
              <a:gd name="connsiteY182" fmla="*/ 2136274 h 2323145"/>
              <a:gd name="connsiteX183" fmla="*/ 3037285 w 11269336"/>
              <a:gd name="connsiteY183" fmla="*/ 2139919 h 2323145"/>
              <a:gd name="connsiteX184" fmla="*/ 3036901 w 11269336"/>
              <a:gd name="connsiteY184" fmla="*/ 2138726 h 2323145"/>
              <a:gd name="connsiteX185" fmla="*/ 3026996 w 11269336"/>
              <a:gd name="connsiteY185" fmla="*/ 2134322 h 2323145"/>
              <a:gd name="connsiteX186" fmla="*/ 3007772 w 11269336"/>
              <a:gd name="connsiteY186" fmla="*/ 2128742 h 2323145"/>
              <a:gd name="connsiteX187" fmla="*/ 2965030 w 11269336"/>
              <a:gd name="connsiteY187" fmla="*/ 2100494 h 2323145"/>
              <a:gd name="connsiteX188" fmla="*/ 2926342 w 11269336"/>
              <a:gd name="connsiteY188" fmla="*/ 2104155 h 2323145"/>
              <a:gd name="connsiteX189" fmla="*/ 2918608 w 11269336"/>
              <a:gd name="connsiteY189" fmla="*/ 2104215 h 2323145"/>
              <a:gd name="connsiteX190" fmla="*/ 2918475 w 11269336"/>
              <a:gd name="connsiteY190" fmla="*/ 2103937 h 2323145"/>
              <a:gd name="connsiteX191" fmla="*/ 2910360 w 11269336"/>
              <a:gd name="connsiteY191" fmla="*/ 2103444 h 2323145"/>
              <a:gd name="connsiteX192" fmla="*/ 2904507 w 11269336"/>
              <a:gd name="connsiteY192" fmla="*/ 2104326 h 2323145"/>
              <a:gd name="connsiteX193" fmla="*/ 2889503 w 11269336"/>
              <a:gd name="connsiteY193" fmla="*/ 2104443 h 2323145"/>
              <a:gd name="connsiteX194" fmla="*/ 2884480 w 11269336"/>
              <a:gd name="connsiteY194" fmla="*/ 2102626 h 2323145"/>
              <a:gd name="connsiteX195" fmla="*/ 2882689 w 11269336"/>
              <a:gd name="connsiteY195" fmla="*/ 2099228 h 2323145"/>
              <a:gd name="connsiteX196" fmla="*/ 2881291 w 11269336"/>
              <a:gd name="connsiteY196" fmla="*/ 2099618 h 2323145"/>
              <a:gd name="connsiteX197" fmla="*/ 2853979 w 11269336"/>
              <a:gd name="connsiteY197" fmla="*/ 2090388 h 2323145"/>
              <a:gd name="connsiteX198" fmla="*/ 2791790 w 11269336"/>
              <a:gd name="connsiteY198" fmla="*/ 2080332 h 2323145"/>
              <a:gd name="connsiteX199" fmla="*/ 2755844 w 11269336"/>
              <a:gd name="connsiteY199" fmla="*/ 2078874 h 2323145"/>
              <a:gd name="connsiteX200" fmla="*/ 2657742 w 11269336"/>
              <a:gd name="connsiteY200" fmla="*/ 2070179 h 2323145"/>
              <a:gd name="connsiteX201" fmla="*/ 2559549 w 11269336"/>
              <a:gd name="connsiteY201" fmla="*/ 2057873 h 2323145"/>
              <a:gd name="connsiteX202" fmla="*/ 2512054 w 11269336"/>
              <a:gd name="connsiteY202" fmla="*/ 2031671 h 2323145"/>
              <a:gd name="connsiteX203" fmla="*/ 2506437 w 11269336"/>
              <a:gd name="connsiteY203" fmla="*/ 2030918 h 2323145"/>
              <a:gd name="connsiteX204" fmla="*/ 2491752 w 11269336"/>
              <a:gd name="connsiteY204" fmla="*/ 2033906 h 2323145"/>
              <a:gd name="connsiteX205" fmla="*/ 2486338 w 11269336"/>
              <a:gd name="connsiteY205" fmla="*/ 2035862 h 2323145"/>
              <a:gd name="connsiteX206" fmla="*/ 2478186 w 11269336"/>
              <a:gd name="connsiteY206" fmla="*/ 2036953 h 2323145"/>
              <a:gd name="connsiteX207" fmla="*/ 2477950 w 11269336"/>
              <a:gd name="connsiteY207" fmla="*/ 2036715 h 2323145"/>
              <a:gd name="connsiteX208" fmla="*/ 2470381 w 11269336"/>
              <a:gd name="connsiteY208" fmla="*/ 2038256 h 2323145"/>
              <a:gd name="connsiteX209" fmla="*/ 2433781 w 11269336"/>
              <a:gd name="connsiteY209" fmla="*/ 2049140 h 2323145"/>
              <a:gd name="connsiteX210" fmla="*/ 2381172 w 11269336"/>
              <a:gd name="connsiteY210" fmla="*/ 2030645 h 2323145"/>
              <a:gd name="connsiteX211" fmla="*/ 2360198 w 11269336"/>
              <a:gd name="connsiteY211" fmla="*/ 2029059 h 2323145"/>
              <a:gd name="connsiteX212" fmla="*/ 2348815 w 11269336"/>
              <a:gd name="connsiteY212" fmla="*/ 2026798 h 2323145"/>
              <a:gd name="connsiteX213" fmla="*/ 2347988 w 11269336"/>
              <a:gd name="connsiteY213" fmla="*/ 2025745 h 2323145"/>
              <a:gd name="connsiteX214" fmla="*/ 2312920 w 11269336"/>
              <a:gd name="connsiteY214" fmla="*/ 2036311 h 2323145"/>
              <a:gd name="connsiteX215" fmla="*/ 2307986 w 11269336"/>
              <a:gd name="connsiteY215" fmla="*/ 2035583 h 2323145"/>
              <a:gd name="connsiteX216" fmla="*/ 2285481 w 11269336"/>
              <a:gd name="connsiteY216" fmla="*/ 2045197 h 2323145"/>
              <a:gd name="connsiteX217" fmla="*/ 2273666 w 11269336"/>
              <a:gd name="connsiteY217" fmla="*/ 2048710 h 2323145"/>
              <a:gd name="connsiteX218" fmla="*/ 2270719 w 11269336"/>
              <a:gd name="connsiteY218" fmla="*/ 2052702 h 2323145"/>
              <a:gd name="connsiteX219" fmla="*/ 2253080 w 11269336"/>
              <a:gd name="connsiteY219" fmla="*/ 2056363 h 2323145"/>
              <a:gd name="connsiteX220" fmla="*/ 2250906 w 11269336"/>
              <a:gd name="connsiteY220" fmla="*/ 2055654 h 2323145"/>
              <a:gd name="connsiteX221" fmla="*/ 2236905 w 11269336"/>
              <a:gd name="connsiteY221" fmla="*/ 2062882 h 2323145"/>
              <a:gd name="connsiteX222" fmla="*/ 2225830 w 11269336"/>
              <a:gd name="connsiteY222" fmla="*/ 2074027 h 2323145"/>
              <a:gd name="connsiteX223" fmla="*/ 2073776 w 11269336"/>
              <a:gd name="connsiteY223" fmla="*/ 2089244 h 2323145"/>
              <a:gd name="connsiteX224" fmla="*/ 1948256 w 11269336"/>
              <a:gd name="connsiteY224" fmla="*/ 2146616 h 2323145"/>
              <a:gd name="connsiteX225" fmla="*/ 1865582 w 11269336"/>
              <a:gd name="connsiteY225" fmla="*/ 2153738 h 2323145"/>
              <a:gd name="connsiteX226" fmla="*/ 1835210 w 11269336"/>
              <a:gd name="connsiteY226" fmla="*/ 2134244 h 2323145"/>
              <a:gd name="connsiteX227" fmla="*/ 1632661 w 11269336"/>
              <a:gd name="connsiteY227" fmla="*/ 2173882 h 2323145"/>
              <a:gd name="connsiteX228" fmla="*/ 1579590 w 11269336"/>
              <a:gd name="connsiteY228" fmla="*/ 2173680 h 2323145"/>
              <a:gd name="connsiteX229" fmla="*/ 1535601 w 11269336"/>
              <a:gd name="connsiteY229" fmla="*/ 2194590 h 2323145"/>
              <a:gd name="connsiteX230" fmla="*/ 1515594 w 11269336"/>
              <a:gd name="connsiteY230" fmla="*/ 2189622 h 2323145"/>
              <a:gd name="connsiteX231" fmla="*/ 1512113 w 11269336"/>
              <a:gd name="connsiteY231" fmla="*/ 2188534 h 2323145"/>
              <a:gd name="connsiteX232" fmla="*/ 1498838 w 11269336"/>
              <a:gd name="connsiteY232" fmla="*/ 2189213 h 2323145"/>
              <a:gd name="connsiteX233" fmla="*/ 1494279 w 11269336"/>
              <a:gd name="connsiteY233" fmla="*/ 2183112 h 2323145"/>
              <a:gd name="connsiteX234" fmla="*/ 1473714 w 11269336"/>
              <a:gd name="connsiteY234" fmla="*/ 2179625 h 2323145"/>
              <a:gd name="connsiteX235" fmla="*/ 1449503 w 11269336"/>
              <a:gd name="connsiteY235" fmla="*/ 2182633 h 2323145"/>
              <a:gd name="connsiteX236" fmla="*/ 1266687 w 11269336"/>
              <a:gd name="connsiteY236" fmla="*/ 2212688 h 2323145"/>
              <a:gd name="connsiteX237" fmla="*/ 1239614 w 11269336"/>
              <a:gd name="connsiteY237" fmla="*/ 2209727 h 2323145"/>
              <a:gd name="connsiteX238" fmla="*/ 1202436 w 11269336"/>
              <a:gd name="connsiteY238" fmla="*/ 2209817 h 2323145"/>
              <a:gd name="connsiteX239" fmla="*/ 1136097 w 11269336"/>
              <a:gd name="connsiteY239" fmla="*/ 2205112 h 2323145"/>
              <a:gd name="connsiteX240" fmla="*/ 988232 w 11269336"/>
              <a:gd name="connsiteY240" fmla="*/ 2235635 h 2323145"/>
              <a:gd name="connsiteX241" fmla="*/ 981959 w 11269336"/>
              <a:gd name="connsiteY241" fmla="*/ 2231607 h 2323145"/>
              <a:gd name="connsiteX242" fmla="*/ 938600 w 11269336"/>
              <a:gd name="connsiteY242" fmla="*/ 2238113 h 2323145"/>
              <a:gd name="connsiteX243" fmla="*/ 791788 w 11269336"/>
              <a:gd name="connsiteY243" fmla="*/ 2293224 h 2323145"/>
              <a:gd name="connsiteX244" fmla="*/ 706914 w 11269336"/>
              <a:gd name="connsiteY244" fmla="*/ 2305046 h 2323145"/>
              <a:gd name="connsiteX245" fmla="*/ 675971 w 11269336"/>
              <a:gd name="connsiteY245" fmla="*/ 2304030 h 2323145"/>
              <a:gd name="connsiteX246" fmla="*/ 624180 w 11269336"/>
              <a:gd name="connsiteY246" fmla="*/ 2302650 h 2323145"/>
              <a:gd name="connsiteX247" fmla="*/ 583453 w 11269336"/>
              <a:gd name="connsiteY247" fmla="*/ 2288788 h 2323145"/>
              <a:gd name="connsiteX248" fmla="*/ 540946 w 11269336"/>
              <a:gd name="connsiteY248" fmla="*/ 2292721 h 2323145"/>
              <a:gd name="connsiteX249" fmla="*/ 533680 w 11269336"/>
              <a:gd name="connsiteY249" fmla="*/ 2310233 h 2323145"/>
              <a:gd name="connsiteX250" fmla="*/ 487366 w 11269336"/>
              <a:gd name="connsiteY250" fmla="*/ 2309053 h 2323145"/>
              <a:gd name="connsiteX251" fmla="*/ 416820 w 11269336"/>
              <a:gd name="connsiteY251" fmla="*/ 2305443 h 2323145"/>
              <a:gd name="connsiteX252" fmla="*/ 376805 w 11269336"/>
              <a:gd name="connsiteY252" fmla="*/ 2307647 h 2323145"/>
              <a:gd name="connsiteX253" fmla="*/ 266777 w 11269336"/>
              <a:gd name="connsiteY253" fmla="*/ 2309012 h 2323145"/>
              <a:gd name="connsiteX254" fmla="*/ 156013 w 11269336"/>
              <a:gd name="connsiteY254" fmla="*/ 2306832 h 2323145"/>
              <a:gd name="connsiteX255" fmla="*/ 87258 w 11269336"/>
              <a:gd name="connsiteY255" fmla="*/ 2285511 h 2323145"/>
              <a:gd name="connsiteX256" fmla="*/ 23798 w 11269336"/>
              <a:gd name="connsiteY256" fmla="*/ 2281822 h 2323145"/>
              <a:gd name="connsiteX257" fmla="*/ 0 w 11269336"/>
              <a:gd name="connsiteY257" fmla="*/ 2285369 h 2323145"/>
              <a:gd name="connsiteX258" fmla="*/ 0 w 11269336"/>
              <a:gd name="connsiteY258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20601 w 11269336"/>
              <a:gd name="connsiteY146" fmla="*/ 2205158 h 2323145"/>
              <a:gd name="connsiteX147" fmla="*/ 4405765 w 11269336"/>
              <a:gd name="connsiteY147" fmla="*/ 2199902 h 2323145"/>
              <a:gd name="connsiteX148" fmla="*/ 4401354 w 11269336"/>
              <a:gd name="connsiteY148" fmla="*/ 2194745 h 2323145"/>
              <a:gd name="connsiteX149" fmla="*/ 4366646 w 11269336"/>
              <a:gd name="connsiteY149" fmla="*/ 2198564 h 2323145"/>
              <a:gd name="connsiteX150" fmla="*/ 4354009 w 11269336"/>
              <a:gd name="connsiteY150" fmla="*/ 2204984 h 2323145"/>
              <a:gd name="connsiteX151" fmla="*/ 4348284 w 11269336"/>
              <a:gd name="connsiteY151" fmla="*/ 2205270 h 2323145"/>
              <a:gd name="connsiteX152" fmla="*/ 4333906 w 11269336"/>
              <a:gd name="connsiteY152" fmla="*/ 2205251 h 2323145"/>
              <a:gd name="connsiteX153" fmla="*/ 4308819 w 11269336"/>
              <a:gd name="connsiteY153" fmla="*/ 2203822 h 2323145"/>
              <a:gd name="connsiteX154" fmla="*/ 4301210 w 11269336"/>
              <a:gd name="connsiteY154" fmla="*/ 2204456 h 2323145"/>
              <a:gd name="connsiteX155" fmla="*/ 4283095 w 11269336"/>
              <a:gd name="connsiteY155" fmla="*/ 2198177 h 2323145"/>
              <a:gd name="connsiteX156" fmla="*/ 4250119 w 11269336"/>
              <a:gd name="connsiteY156" fmla="*/ 2196342 h 2323145"/>
              <a:gd name="connsiteX157" fmla="*/ 4189203 w 11269336"/>
              <a:gd name="connsiteY157" fmla="*/ 2178994 h 2323145"/>
              <a:gd name="connsiteX158" fmla="*/ 4154035 w 11269336"/>
              <a:gd name="connsiteY158" fmla="*/ 2171950 h 2323145"/>
              <a:gd name="connsiteX159" fmla="*/ 4129569 w 11269336"/>
              <a:gd name="connsiteY159" fmla="*/ 2163850 h 2323145"/>
              <a:gd name="connsiteX160" fmla="*/ 4061250 w 11269336"/>
              <a:gd name="connsiteY160" fmla="*/ 2159236 h 2323145"/>
              <a:gd name="connsiteX161" fmla="*/ 3945480 w 11269336"/>
              <a:gd name="connsiteY161" fmla="*/ 2158279 h 2323145"/>
              <a:gd name="connsiteX162" fmla="*/ 3921468 w 11269336"/>
              <a:gd name="connsiteY162" fmla="*/ 2156588 h 2323145"/>
              <a:gd name="connsiteX163" fmla="*/ 3903348 w 11269336"/>
              <a:gd name="connsiteY163" fmla="*/ 2149220 h 2323145"/>
              <a:gd name="connsiteX164" fmla="*/ 3901342 w 11269336"/>
              <a:gd name="connsiteY164" fmla="*/ 2142355 h 2323145"/>
              <a:gd name="connsiteX165" fmla="*/ 3888539 w 11269336"/>
              <a:gd name="connsiteY165" fmla="*/ 2140476 h 2323145"/>
              <a:gd name="connsiteX166" fmla="*/ 3885662 w 11269336"/>
              <a:gd name="connsiteY166" fmla="*/ 2138740 h 2323145"/>
              <a:gd name="connsiteX167" fmla="*/ 3868627 w 11269336"/>
              <a:gd name="connsiteY167" fmla="*/ 2130023 h 2323145"/>
              <a:gd name="connsiteX168" fmla="*/ 3819177 w 11269336"/>
              <a:gd name="connsiteY168" fmla="*/ 2142111 h 2323145"/>
              <a:gd name="connsiteX169" fmla="*/ 3769100 w 11269336"/>
              <a:gd name="connsiteY169" fmla="*/ 2131731 h 2323145"/>
              <a:gd name="connsiteX170" fmla="*/ 3562752 w 11269336"/>
              <a:gd name="connsiteY170" fmla="*/ 2131785 h 2323145"/>
              <a:gd name="connsiteX171" fmla="*/ 3541402 w 11269336"/>
              <a:gd name="connsiteY171" fmla="*/ 2106821 h 2323145"/>
              <a:gd name="connsiteX172" fmla="*/ 3365341 w 11269336"/>
              <a:gd name="connsiteY172" fmla="*/ 2077638 h 2323145"/>
              <a:gd name="connsiteX173" fmla="*/ 3170922 w 11269336"/>
              <a:gd name="connsiteY173" fmla="*/ 2115957 h 2323145"/>
              <a:gd name="connsiteX174" fmla="*/ 3156256 w 11269336"/>
              <a:gd name="connsiteY174" fmla="*/ 2124773 h 2323145"/>
              <a:gd name="connsiteX175" fmla="*/ 3140298 w 11269336"/>
              <a:gd name="connsiteY175" fmla="*/ 2129182 h 2323145"/>
              <a:gd name="connsiteX176" fmla="*/ 3138514 w 11269336"/>
              <a:gd name="connsiteY176" fmla="*/ 2128069 h 2323145"/>
              <a:gd name="connsiteX177" fmla="*/ 3120467 w 11269336"/>
              <a:gd name="connsiteY177" fmla="*/ 2128281 h 2323145"/>
              <a:gd name="connsiteX178" fmla="*/ 3116175 w 11269336"/>
              <a:gd name="connsiteY178" fmla="*/ 2131633 h 2323145"/>
              <a:gd name="connsiteX179" fmla="*/ 3103685 w 11269336"/>
              <a:gd name="connsiteY179" fmla="*/ 2132814 h 2323145"/>
              <a:gd name="connsiteX180" fmla="*/ 3078794 w 11269336"/>
              <a:gd name="connsiteY180" fmla="*/ 2137935 h 2323145"/>
              <a:gd name="connsiteX181" fmla="*/ 3074407 w 11269336"/>
              <a:gd name="connsiteY181" fmla="*/ 2136274 h 2323145"/>
              <a:gd name="connsiteX182" fmla="*/ 3037285 w 11269336"/>
              <a:gd name="connsiteY182" fmla="*/ 2139919 h 2323145"/>
              <a:gd name="connsiteX183" fmla="*/ 3036901 w 11269336"/>
              <a:gd name="connsiteY183" fmla="*/ 2138726 h 2323145"/>
              <a:gd name="connsiteX184" fmla="*/ 3026996 w 11269336"/>
              <a:gd name="connsiteY184" fmla="*/ 2134322 h 2323145"/>
              <a:gd name="connsiteX185" fmla="*/ 3007772 w 11269336"/>
              <a:gd name="connsiteY185" fmla="*/ 2128742 h 2323145"/>
              <a:gd name="connsiteX186" fmla="*/ 2965030 w 11269336"/>
              <a:gd name="connsiteY186" fmla="*/ 2100494 h 2323145"/>
              <a:gd name="connsiteX187" fmla="*/ 2926342 w 11269336"/>
              <a:gd name="connsiteY187" fmla="*/ 2104155 h 2323145"/>
              <a:gd name="connsiteX188" fmla="*/ 2918608 w 11269336"/>
              <a:gd name="connsiteY188" fmla="*/ 2104215 h 2323145"/>
              <a:gd name="connsiteX189" fmla="*/ 2918475 w 11269336"/>
              <a:gd name="connsiteY189" fmla="*/ 2103937 h 2323145"/>
              <a:gd name="connsiteX190" fmla="*/ 2910360 w 11269336"/>
              <a:gd name="connsiteY190" fmla="*/ 2103444 h 2323145"/>
              <a:gd name="connsiteX191" fmla="*/ 2904507 w 11269336"/>
              <a:gd name="connsiteY191" fmla="*/ 2104326 h 2323145"/>
              <a:gd name="connsiteX192" fmla="*/ 2889503 w 11269336"/>
              <a:gd name="connsiteY192" fmla="*/ 2104443 h 2323145"/>
              <a:gd name="connsiteX193" fmla="*/ 2884480 w 11269336"/>
              <a:gd name="connsiteY193" fmla="*/ 2102626 h 2323145"/>
              <a:gd name="connsiteX194" fmla="*/ 2882689 w 11269336"/>
              <a:gd name="connsiteY194" fmla="*/ 2099228 h 2323145"/>
              <a:gd name="connsiteX195" fmla="*/ 2881291 w 11269336"/>
              <a:gd name="connsiteY195" fmla="*/ 2099618 h 2323145"/>
              <a:gd name="connsiteX196" fmla="*/ 2853979 w 11269336"/>
              <a:gd name="connsiteY196" fmla="*/ 2090388 h 2323145"/>
              <a:gd name="connsiteX197" fmla="*/ 2791790 w 11269336"/>
              <a:gd name="connsiteY197" fmla="*/ 2080332 h 2323145"/>
              <a:gd name="connsiteX198" fmla="*/ 2755844 w 11269336"/>
              <a:gd name="connsiteY198" fmla="*/ 2078874 h 2323145"/>
              <a:gd name="connsiteX199" fmla="*/ 2657742 w 11269336"/>
              <a:gd name="connsiteY199" fmla="*/ 2070179 h 2323145"/>
              <a:gd name="connsiteX200" fmla="*/ 2559549 w 11269336"/>
              <a:gd name="connsiteY200" fmla="*/ 2057873 h 2323145"/>
              <a:gd name="connsiteX201" fmla="*/ 2512054 w 11269336"/>
              <a:gd name="connsiteY201" fmla="*/ 2031671 h 2323145"/>
              <a:gd name="connsiteX202" fmla="*/ 2506437 w 11269336"/>
              <a:gd name="connsiteY202" fmla="*/ 2030918 h 2323145"/>
              <a:gd name="connsiteX203" fmla="*/ 2491752 w 11269336"/>
              <a:gd name="connsiteY203" fmla="*/ 2033906 h 2323145"/>
              <a:gd name="connsiteX204" fmla="*/ 2486338 w 11269336"/>
              <a:gd name="connsiteY204" fmla="*/ 2035862 h 2323145"/>
              <a:gd name="connsiteX205" fmla="*/ 2478186 w 11269336"/>
              <a:gd name="connsiteY205" fmla="*/ 2036953 h 2323145"/>
              <a:gd name="connsiteX206" fmla="*/ 2477950 w 11269336"/>
              <a:gd name="connsiteY206" fmla="*/ 2036715 h 2323145"/>
              <a:gd name="connsiteX207" fmla="*/ 2470381 w 11269336"/>
              <a:gd name="connsiteY207" fmla="*/ 2038256 h 2323145"/>
              <a:gd name="connsiteX208" fmla="*/ 2433781 w 11269336"/>
              <a:gd name="connsiteY208" fmla="*/ 2049140 h 2323145"/>
              <a:gd name="connsiteX209" fmla="*/ 2381172 w 11269336"/>
              <a:gd name="connsiteY209" fmla="*/ 2030645 h 2323145"/>
              <a:gd name="connsiteX210" fmla="*/ 2360198 w 11269336"/>
              <a:gd name="connsiteY210" fmla="*/ 2029059 h 2323145"/>
              <a:gd name="connsiteX211" fmla="*/ 2348815 w 11269336"/>
              <a:gd name="connsiteY211" fmla="*/ 2026798 h 2323145"/>
              <a:gd name="connsiteX212" fmla="*/ 2347988 w 11269336"/>
              <a:gd name="connsiteY212" fmla="*/ 2025745 h 2323145"/>
              <a:gd name="connsiteX213" fmla="*/ 2312920 w 11269336"/>
              <a:gd name="connsiteY213" fmla="*/ 2036311 h 2323145"/>
              <a:gd name="connsiteX214" fmla="*/ 2307986 w 11269336"/>
              <a:gd name="connsiteY214" fmla="*/ 2035583 h 2323145"/>
              <a:gd name="connsiteX215" fmla="*/ 2285481 w 11269336"/>
              <a:gd name="connsiteY215" fmla="*/ 2045197 h 2323145"/>
              <a:gd name="connsiteX216" fmla="*/ 2273666 w 11269336"/>
              <a:gd name="connsiteY216" fmla="*/ 2048710 h 2323145"/>
              <a:gd name="connsiteX217" fmla="*/ 2270719 w 11269336"/>
              <a:gd name="connsiteY217" fmla="*/ 2052702 h 2323145"/>
              <a:gd name="connsiteX218" fmla="*/ 2253080 w 11269336"/>
              <a:gd name="connsiteY218" fmla="*/ 2056363 h 2323145"/>
              <a:gd name="connsiteX219" fmla="*/ 2250906 w 11269336"/>
              <a:gd name="connsiteY219" fmla="*/ 2055654 h 2323145"/>
              <a:gd name="connsiteX220" fmla="*/ 2236905 w 11269336"/>
              <a:gd name="connsiteY220" fmla="*/ 2062882 h 2323145"/>
              <a:gd name="connsiteX221" fmla="*/ 2225830 w 11269336"/>
              <a:gd name="connsiteY221" fmla="*/ 2074027 h 2323145"/>
              <a:gd name="connsiteX222" fmla="*/ 2073776 w 11269336"/>
              <a:gd name="connsiteY222" fmla="*/ 2089244 h 2323145"/>
              <a:gd name="connsiteX223" fmla="*/ 1948256 w 11269336"/>
              <a:gd name="connsiteY223" fmla="*/ 2146616 h 2323145"/>
              <a:gd name="connsiteX224" fmla="*/ 1865582 w 11269336"/>
              <a:gd name="connsiteY224" fmla="*/ 2153738 h 2323145"/>
              <a:gd name="connsiteX225" fmla="*/ 1835210 w 11269336"/>
              <a:gd name="connsiteY225" fmla="*/ 2134244 h 2323145"/>
              <a:gd name="connsiteX226" fmla="*/ 1632661 w 11269336"/>
              <a:gd name="connsiteY226" fmla="*/ 2173882 h 2323145"/>
              <a:gd name="connsiteX227" fmla="*/ 1579590 w 11269336"/>
              <a:gd name="connsiteY227" fmla="*/ 2173680 h 2323145"/>
              <a:gd name="connsiteX228" fmla="*/ 1535601 w 11269336"/>
              <a:gd name="connsiteY228" fmla="*/ 2194590 h 2323145"/>
              <a:gd name="connsiteX229" fmla="*/ 1515594 w 11269336"/>
              <a:gd name="connsiteY229" fmla="*/ 2189622 h 2323145"/>
              <a:gd name="connsiteX230" fmla="*/ 1512113 w 11269336"/>
              <a:gd name="connsiteY230" fmla="*/ 2188534 h 2323145"/>
              <a:gd name="connsiteX231" fmla="*/ 1498838 w 11269336"/>
              <a:gd name="connsiteY231" fmla="*/ 2189213 h 2323145"/>
              <a:gd name="connsiteX232" fmla="*/ 1494279 w 11269336"/>
              <a:gd name="connsiteY232" fmla="*/ 2183112 h 2323145"/>
              <a:gd name="connsiteX233" fmla="*/ 1473714 w 11269336"/>
              <a:gd name="connsiteY233" fmla="*/ 2179625 h 2323145"/>
              <a:gd name="connsiteX234" fmla="*/ 1449503 w 11269336"/>
              <a:gd name="connsiteY234" fmla="*/ 2182633 h 2323145"/>
              <a:gd name="connsiteX235" fmla="*/ 1266687 w 11269336"/>
              <a:gd name="connsiteY235" fmla="*/ 2212688 h 2323145"/>
              <a:gd name="connsiteX236" fmla="*/ 1239614 w 11269336"/>
              <a:gd name="connsiteY236" fmla="*/ 2209727 h 2323145"/>
              <a:gd name="connsiteX237" fmla="*/ 1202436 w 11269336"/>
              <a:gd name="connsiteY237" fmla="*/ 2209817 h 2323145"/>
              <a:gd name="connsiteX238" fmla="*/ 1136097 w 11269336"/>
              <a:gd name="connsiteY238" fmla="*/ 2205112 h 2323145"/>
              <a:gd name="connsiteX239" fmla="*/ 988232 w 11269336"/>
              <a:gd name="connsiteY239" fmla="*/ 2235635 h 2323145"/>
              <a:gd name="connsiteX240" fmla="*/ 981959 w 11269336"/>
              <a:gd name="connsiteY240" fmla="*/ 2231607 h 2323145"/>
              <a:gd name="connsiteX241" fmla="*/ 938600 w 11269336"/>
              <a:gd name="connsiteY241" fmla="*/ 2238113 h 2323145"/>
              <a:gd name="connsiteX242" fmla="*/ 791788 w 11269336"/>
              <a:gd name="connsiteY242" fmla="*/ 2293224 h 2323145"/>
              <a:gd name="connsiteX243" fmla="*/ 706914 w 11269336"/>
              <a:gd name="connsiteY243" fmla="*/ 2305046 h 2323145"/>
              <a:gd name="connsiteX244" fmla="*/ 675971 w 11269336"/>
              <a:gd name="connsiteY244" fmla="*/ 2304030 h 2323145"/>
              <a:gd name="connsiteX245" fmla="*/ 624180 w 11269336"/>
              <a:gd name="connsiteY245" fmla="*/ 2302650 h 2323145"/>
              <a:gd name="connsiteX246" fmla="*/ 583453 w 11269336"/>
              <a:gd name="connsiteY246" fmla="*/ 2288788 h 2323145"/>
              <a:gd name="connsiteX247" fmla="*/ 540946 w 11269336"/>
              <a:gd name="connsiteY247" fmla="*/ 2292721 h 2323145"/>
              <a:gd name="connsiteX248" fmla="*/ 533680 w 11269336"/>
              <a:gd name="connsiteY248" fmla="*/ 2310233 h 2323145"/>
              <a:gd name="connsiteX249" fmla="*/ 487366 w 11269336"/>
              <a:gd name="connsiteY249" fmla="*/ 2309053 h 2323145"/>
              <a:gd name="connsiteX250" fmla="*/ 416820 w 11269336"/>
              <a:gd name="connsiteY250" fmla="*/ 2305443 h 2323145"/>
              <a:gd name="connsiteX251" fmla="*/ 376805 w 11269336"/>
              <a:gd name="connsiteY251" fmla="*/ 2307647 h 2323145"/>
              <a:gd name="connsiteX252" fmla="*/ 266777 w 11269336"/>
              <a:gd name="connsiteY252" fmla="*/ 2309012 h 2323145"/>
              <a:gd name="connsiteX253" fmla="*/ 156013 w 11269336"/>
              <a:gd name="connsiteY253" fmla="*/ 2306832 h 2323145"/>
              <a:gd name="connsiteX254" fmla="*/ 87258 w 11269336"/>
              <a:gd name="connsiteY254" fmla="*/ 2285511 h 2323145"/>
              <a:gd name="connsiteX255" fmla="*/ 23798 w 11269336"/>
              <a:gd name="connsiteY255" fmla="*/ 2281822 h 2323145"/>
              <a:gd name="connsiteX256" fmla="*/ 0 w 11269336"/>
              <a:gd name="connsiteY256" fmla="*/ 2285369 h 2323145"/>
              <a:gd name="connsiteX257" fmla="*/ 0 w 11269336"/>
              <a:gd name="connsiteY257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33312 w 11269336"/>
              <a:gd name="connsiteY145" fmla="*/ 2199004 h 2323145"/>
              <a:gd name="connsiteX146" fmla="*/ 4405765 w 11269336"/>
              <a:gd name="connsiteY146" fmla="*/ 2199902 h 2323145"/>
              <a:gd name="connsiteX147" fmla="*/ 4401354 w 11269336"/>
              <a:gd name="connsiteY147" fmla="*/ 2194745 h 2323145"/>
              <a:gd name="connsiteX148" fmla="*/ 4366646 w 11269336"/>
              <a:gd name="connsiteY148" fmla="*/ 2198564 h 2323145"/>
              <a:gd name="connsiteX149" fmla="*/ 4354009 w 11269336"/>
              <a:gd name="connsiteY149" fmla="*/ 2204984 h 2323145"/>
              <a:gd name="connsiteX150" fmla="*/ 4348284 w 11269336"/>
              <a:gd name="connsiteY150" fmla="*/ 2205270 h 2323145"/>
              <a:gd name="connsiteX151" fmla="*/ 4333906 w 11269336"/>
              <a:gd name="connsiteY151" fmla="*/ 2205251 h 2323145"/>
              <a:gd name="connsiteX152" fmla="*/ 4308819 w 11269336"/>
              <a:gd name="connsiteY152" fmla="*/ 2203822 h 2323145"/>
              <a:gd name="connsiteX153" fmla="*/ 4301210 w 11269336"/>
              <a:gd name="connsiteY153" fmla="*/ 2204456 h 2323145"/>
              <a:gd name="connsiteX154" fmla="*/ 4283095 w 11269336"/>
              <a:gd name="connsiteY154" fmla="*/ 2198177 h 2323145"/>
              <a:gd name="connsiteX155" fmla="*/ 4250119 w 11269336"/>
              <a:gd name="connsiteY155" fmla="*/ 2196342 h 2323145"/>
              <a:gd name="connsiteX156" fmla="*/ 4189203 w 11269336"/>
              <a:gd name="connsiteY156" fmla="*/ 2178994 h 2323145"/>
              <a:gd name="connsiteX157" fmla="*/ 4154035 w 11269336"/>
              <a:gd name="connsiteY157" fmla="*/ 2171950 h 2323145"/>
              <a:gd name="connsiteX158" fmla="*/ 4129569 w 11269336"/>
              <a:gd name="connsiteY158" fmla="*/ 2163850 h 2323145"/>
              <a:gd name="connsiteX159" fmla="*/ 4061250 w 11269336"/>
              <a:gd name="connsiteY159" fmla="*/ 2159236 h 2323145"/>
              <a:gd name="connsiteX160" fmla="*/ 3945480 w 11269336"/>
              <a:gd name="connsiteY160" fmla="*/ 2158279 h 2323145"/>
              <a:gd name="connsiteX161" fmla="*/ 3921468 w 11269336"/>
              <a:gd name="connsiteY161" fmla="*/ 2156588 h 2323145"/>
              <a:gd name="connsiteX162" fmla="*/ 3903348 w 11269336"/>
              <a:gd name="connsiteY162" fmla="*/ 2149220 h 2323145"/>
              <a:gd name="connsiteX163" fmla="*/ 3901342 w 11269336"/>
              <a:gd name="connsiteY163" fmla="*/ 2142355 h 2323145"/>
              <a:gd name="connsiteX164" fmla="*/ 3888539 w 11269336"/>
              <a:gd name="connsiteY164" fmla="*/ 2140476 h 2323145"/>
              <a:gd name="connsiteX165" fmla="*/ 3885662 w 11269336"/>
              <a:gd name="connsiteY165" fmla="*/ 2138740 h 2323145"/>
              <a:gd name="connsiteX166" fmla="*/ 3868627 w 11269336"/>
              <a:gd name="connsiteY166" fmla="*/ 2130023 h 2323145"/>
              <a:gd name="connsiteX167" fmla="*/ 3819177 w 11269336"/>
              <a:gd name="connsiteY167" fmla="*/ 2142111 h 2323145"/>
              <a:gd name="connsiteX168" fmla="*/ 3769100 w 11269336"/>
              <a:gd name="connsiteY168" fmla="*/ 2131731 h 2323145"/>
              <a:gd name="connsiteX169" fmla="*/ 3562752 w 11269336"/>
              <a:gd name="connsiteY169" fmla="*/ 2131785 h 2323145"/>
              <a:gd name="connsiteX170" fmla="*/ 3541402 w 11269336"/>
              <a:gd name="connsiteY170" fmla="*/ 2106821 h 2323145"/>
              <a:gd name="connsiteX171" fmla="*/ 3365341 w 11269336"/>
              <a:gd name="connsiteY171" fmla="*/ 2077638 h 2323145"/>
              <a:gd name="connsiteX172" fmla="*/ 3170922 w 11269336"/>
              <a:gd name="connsiteY172" fmla="*/ 2115957 h 2323145"/>
              <a:gd name="connsiteX173" fmla="*/ 3156256 w 11269336"/>
              <a:gd name="connsiteY173" fmla="*/ 2124773 h 2323145"/>
              <a:gd name="connsiteX174" fmla="*/ 3140298 w 11269336"/>
              <a:gd name="connsiteY174" fmla="*/ 2129182 h 2323145"/>
              <a:gd name="connsiteX175" fmla="*/ 3138514 w 11269336"/>
              <a:gd name="connsiteY175" fmla="*/ 2128069 h 2323145"/>
              <a:gd name="connsiteX176" fmla="*/ 3120467 w 11269336"/>
              <a:gd name="connsiteY176" fmla="*/ 2128281 h 2323145"/>
              <a:gd name="connsiteX177" fmla="*/ 3116175 w 11269336"/>
              <a:gd name="connsiteY177" fmla="*/ 2131633 h 2323145"/>
              <a:gd name="connsiteX178" fmla="*/ 3103685 w 11269336"/>
              <a:gd name="connsiteY178" fmla="*/ 2132814 h 2323145"/>
              <a:gd name="connsiteX179" fmla="*/ 3078794 w 11269336"/>
              <a:gd name="connsiteY179" fmla="*/ 2137935 h 2323145"/>
              <a:gd name="connsiteX180" fmla="*/ 3074407 w 11269336"/>
              <a:gd name="connsiteY180" fmla="*/ 2136274 h 2323145"/>
              <a:gd name="connsiteX181" fmla="*/ 3037285 w 11269336"/>
              <a:gd name="connsiteY181" fmla="*/ 2139919 h 2323145"/>
              <a:gd name="connsiteX182" fmla="*/ 3036901 w 11269336"/>
              <a:gd name="connsiteY182" fmla="*/ 2138726 h 2323145"/>
              <a:gd name="connsiteX183" fmla="*/ 3026996 w 11269336"/>
              <a:gd name="connsiteY183" fmla="*/ 2134322 h 2323145"/>
              <a:gd name="connsiteX184" fmla="*/ 3007772 w 11269336"/>
              <a:gd name="connsiteY184" fmla="*/ 2128742 h 2323145"/>
              <a:gd name="connsiteX185" fmla="*/ 2965030 w 11269336"/>
              <a:gd name="connsiteY185" fmla="*/ 2100494 h 2323145"/>
              <a:gd name="connsiteX186" fmla="*/ 2926342 w 11269336"/>
              <a:gd name="connsiteY186" fmla="*/ 2104155 h 2323145"/>
              <a:gd name="connsiteX187" fmla="*/ 2918608 w 11269336"/>
              <a:gd name="connsiteY187" fmla="*/ 2104215 h 2323145"/>
              <a:gd name="connsiteX188" fmla="*/ 2918475 w 11269336"/>
              <a:gd name="connsiteY188" fmla="*/ 2103937 h 2323145"/>
              <a:gd name="connsiteX189" fmla="*/ 2910360 w 11269336"/>
              <a:gd name="connsiteY189" fmla="*/ 2103444 h 2323145"/>
              <a:gd name="connsiteX190" fmla="*/ 2904507 w 11269336"/>
              <a:gd name="connsiteY190" fmla="*/ 2104326 h 2323145"/>
              <a:gd name="connsiteX191" fmla="*/ 2889503 w 11269336"/>
              <a:gd name="connsiteY191" fmla="*/ 2104443 h 2323145"/>
              <a:gd name="connsiteX192" fmla="*/ 2884480 w 11269336"/>
              <a:gd name="connsiteY192" fmla="*/ 2102626 h 2323145"/>
              <a:gd name="connsiteX193" fmla="*/ 2882689 w 11269336"/>
              <a:gd name="connsiteY193" fmla="*/ 2099228 h 2323145"/>
              <a:gd name="connsiteX194" fmla="*/ 2881291 w 11269336"/>
              <a:gd name="connsiteY194" fmla="*/ 2099618 h 2323145"/>
              <a:gd name="connsiteX195" fmla="*/ 2853979 w 11269336"/>
              <a:gd name="connsiteY195" fmla="*/ 2090388 h 2323145"/>
              <a:gd name="connsiteX196" fmla="*/ 2791790 w 11269336"/>
              <a:gd name="connsiteY196" fmla="*/ 2080332 h 2323145"/>
              <a:gd name="connsiteX197" fmla="*/ 2755844 w 11269336"/>
              <a:gd name="connsiteY197" fmla="*/ 2078874 h 2323145"/>
              <a:gd name="connsiteX198" fmla="*/ 2657742 w 11269336"/>
              <a:gd name="connsiteY198" fmla="*/ 2070179 h 2323145"/>
              <a:gd name="connsiteX199" fmla="*/ 2559549 w 11269336"/>
              <a:gd name="connsiteY199" fmla="*/ 2057873 h 2323145"/>
              <a:gd name="connsiteX200" fmla="*/ 2512054 w 11269336"/>
              <a:gd name="connsiteY200" fmla="*/ 2031671 h 2323145"/>
              <a:gd name="connsiteX201" fmla="*/ 2506437 w 11269336"/>
              <a:gd name="connsiteY201" fmla="*/ 2030918 h 2323145"/>
              <a:gd name="connsiteX202" fmla="*/ 2491752 w 11269336"/>
              <a:gd name="connsiteY202" fmla="*/ 2033906 h 2323145"/>
              <a:gd name="connsiteX203" fmla="*/ 2486338 w 11269336"/>
              <a:gd name="connsiteY203" fmla="*/ 2035862 h 2323145"/>
              <a:gd name="connsiteX204" fmla="*/ 2478186 w 11269336"/>
              <a:gd name="connsiteY204" fmla="*/ 2036953 h 2323145"/>
              <a:gd name="connsiteX205" fmla="*/ 2477950 w 11269336"/>
              <a:gd name="connsiteY205" fmla="*/ 2036715 h 2323145"/>
              <a:gd name="connsiteX206" fmla="*/ 2470381 w 11269336"/>
              <a:gd name="connsiteY206" fmla="*/ 2038256 h 2323145"/>
              <a:gd name="connsiteX207" fmla="*/ 2433781 w 11269336"/>
              <a:gd name="connsiteY207" fmla="*/ 2049140 h 2323145"/>
              <a:gd name="connsiteX208" fmla="*/ 2381172 w 11269336"/>
              <a:gd name="connsiteY208" fmla="*/ 2030645 h 2323145"/>
              <a:gd name="connsiteX209" fmla="*/ 2360198 w 11269336"/>
              <a:gd name="connsiteY209" fmla="*/ 2029059 h 2323145"/>
              <a:gd name="connsiteX210" fmla="*/ 2348815 w 11269336"/>
              <a:gd name="connsiteY210" fmla="*/ 2026798 h 2323145"/>
              <a:gd name="connsiteX211" fmla="*/ 2347988 w 11269336"/>
              <a:gd name="connsiteY211" fmla="*/ 2025745 h 2323145"/>
              <a:gd name="connsiteX212" fmla="*/ 2312920 w 11269336"/>
              <a:gd name="connsiteY212" fmla="*/ 2036311 h 2323145"/>
              <a:gd name="connsiteX213" fmla="*/ 2307986 w 11269336"/>
              <a:gd name="connsiteY213" fmla="*/ 2035583 h 2323145"/>
              <a:gd name="connsiteX214" fmla="*/ 2285481 w 11269336"/>
              <a:gd name="connsiteY214" fmla="*/ 2045197 h 2323145"/>
              <a:gd name="connsiteX215" fmla="*/ 2273666 w 11269336"/>
              <a:gd name="connsiteY215" fmla="*/ 2048710 h 2323145"/>
              <a:gd name="connsiteX216" fmla="*/ 2270719 w 11269336"/>
              <a:gd name="connsiteY216" fmla="*/ 2052702 h 2323145"/>
              <a:gd name="connsiteX217" fmla="*/ 2253080 w 11269336"/>
              <a:gd name="connsiteY217" fmla="*/ 2056363 h 2323145"/>
              <a:gd name="connsiteX218" fmla="*/ 2250906 w 11269336"/>
              <a:gd name="connsiteY218" fmla="*/ 2055654 h 2323145"/>
              <a:gd name="connsiteX219" fmla="*/ 2236905 w 11269336"/>
              <a:gd name="connsiteY219" fmla="*/ 2062882 h 2323145"/>
              <a:gd name="connsiteX220" fmla="*/ 2225830 w 11269336"/>
              <a:gd name="connsiteY220" fmla="*/ 2074027 h 2323145"/>
              <a:gd name="connsiteX221" fmla="*/ 2073776 w 11269336"/>
              <a:gd name="connsiteY221" fmla="*/ 2089244 h 2323145"/>
              <a:gd name="connsiteX222" fmla="*/ 1948256 w 11269336"/>
              <a:gd name="connsiteY222" fmla="*/ 2146616 h 2323145"/>
              <a:gd name="connsiteX223" fmla="*/ 1865582 w 11269336"/>
              <a:gd name="connsiteY223" fmla="*/ 2153738 h 2323145"/>
              <a:gd name="connsiteX224" fmla="*/ 1835210 w 11269336"/>
              <a:gd name="connsiteY224" fmla="*/ 2134244 h 2323145"/>
              <a:gd name="connsiteX225" fmla="*/ 1632661 w 11269336"/>
              <a:gd name="connsiteY225" fmla="*/ 2173882 h 2323145"/>
              <a:gd name="connsiteX226" fmla="*/ 1579590 w 11269336"/>
              <a:gd name="connsiteY226" fmla="*/ 2173680 h 2323145"/>
              <a:gd name="connsiteX227" fmla="*/ 1535601 w 11269336"/>
              <a:gd name="connsiteY227" fmla="*/ 2194590 h 2323145"/>
              <a:gd name="connsiteX228" fmla="*/ 1515594 w 11269336"/>
              <a:gd name="connsiteY228" fmla="*/ 2189622 h 2323145"/>
              <a:gd name="connsiteX229" fmla="*/ 1512113 w 11269336"/>
              <a:gd name="connsiteY229" fmla="*/ 2188534 h 2323145"/>
              <a:gd name="connsiteX230" fmla="*/ 1498838 w 11269336"/>
              <a:gd name="connsiteY230" fmla="*/ 2189213 h 2323145"/>
              <a:gd name="connsiteX231" fmla="*/ 1494279 w 11269336"/>
              <a:gd name="connsiteY231" fmla="*/ 2183112 h 2323145"/>
              <a:gd name="connsiteX232" fmla="*/ 1473714 w 11269336"/>
              <a:gd name="connsiteY232" fmla="*/ 2179625 h 2323145"/>
              <a:gd name="connsiteX233" fmla="*/ 1449503 w 11269336"/>
              <a:gd name="connsiteY233" fmla="*/ 2182633 h 2323145"/>
              <a:gd name="connsiteX234" fmla="*/ 1266687 w 11269336"/>
              <a:gd name="connsiteY234" fmla="*/ 2212688 h 2323145"/>
              <a:gd name="connsiteX235" fmla="*/ 1239614 w 11269336"/>
              <a:gd name="connsiteY235" fmla="*/ 2209727 h 2323145"/>
              <a:gd name="connsiteX236" fmla="*/ 1202436 w 11269336"/>
              <a:gd name="connsiteY236" fmla="*/ 2209817 h 2323145"/>
              <a:gd name="connsiteX237" fmla="*/ 1136097 w 11269336"/>
              <a:gd name="connsiteY237" fmla="*/ 2205112 h 2323145"/>
              <a:gd name="connsiteX238" fmla="*/ 988232 w 11269336"/>
              <a:gd name="connsiteY238" fmla="*/ 2235635 h 2323145"/>
              <a:gd name="connsiteX239" fmla="*/ 981959 w 11269336"/>
              <a:gd name="connsiteY239" fmla="*/ 2231607 h 2323145"/>
              <a:gd name="connsiteX240" fmla="*/ 938600 w 11269336"/>
              <a:gd name="connsiteY240" fmla="*/ 2238113 h 2323145"/>
              <a:gd name="connsiteX241" fmla="*/ 791788 w 11269336"/>
              <a:gd name="connsiteY241" fmla="*/ 2293224 h 2323145"/>
              <a:gd name="connsiteX242" fmla="*/ 706914 w 11269336"/>
              <a:gd name="connsiteY242" fmla="*/ 2305046 h 2323145"/>
              <a:gd name="connsiteX243" fmla="*/ 675971 w 11269336"/>
              <a:gd name="connsiteY243" fmla="*/ 2304030 h 2323145"/>
              <a:gd name="connsiteX244" fmla="*/ 624180 w 11269336"/>
              <a:gd name="connsiteY244" fmla="*/ 2302650 h 2323145"/>
              <a:gd name="connsiteX245" fmla="*/ 583453 w 11269336"/>
              <a:gd name="connsiteY245" fmla="*/ 2288788 h 2323145"/>
              <a:gd name="connsiteX246" fmla="*/ 540946 w 11269336"/>
              <a:gd name="connsiteY246" fmla="*/ 2292721 h 2323145"/>
              <a:gd name="connsiteX247" fmla="*/ 533680 w 11269336"/>
              <a:gd name="connsiteY247" fmla="*/ 2310233 h 2323145"/>
              <a:gd name="connsiteX248" fmla="*/ 487366 w 11269336"/>
              <a:gd name="connsiteY248" fmla="*/ 2309053 h 2323145"/>
              <a:gd name="connsiteX249" fmla="*/ 416820 w 11269336"/>
              <a:gd name="connsiteY249" fmla="*/ 2305443 h 2323145"/>
              <a:gd name="connsiteX250" fmla="*/ 376805 w 11269336"/>
              <a:gd name="connsiteY250" fmla="*/ 2307647 h 2323145"/>
              <a:gd name="connsiteX251" fmla="*/ 266777 w 11269336"/>
              <a:gd name="connsiteY251" fmla="*/ 2309012 h 2323145"/>
              <a:gd name="connsiteX252" fmla="*/ 156013 w 11269336"/>
              <a:gd name="connsiteY252" fmla="*/ 2306832 h 2323145"/>
              <a:gd name="connsiteX253" fmla="*/ 87258 w 11269336"/>
              <a:gd name="connsiteY253" fmla="*/ 2285511 h 2323145"/>
              <a:gd name="connsiteX254" fmla="*/ 23798 w 11269336"/>
              <a:gd name="connsiteY254" fmla="*/ 2281822 h 2323145"/>
              <a:gd name="connsiteX255" fmla="*/ 0 w 11269336"/>
              <a:gd name="connsiteY255" fmla="*/ 2285369 h 2323145"/>
              <a:gd name="connsiteX256" fmla="*/ 0 w 11269336"/>
              <a:gd name="connsiteY256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59937 w 11269336"/>
              <a:gd name="connsiteY144" fmla="*/ 2195182 h 2323145"/>
              <a:gd name="connsiteX145" fmla="*/ 4405765 w 11269336"/>
              <a:gd name="connsiteY145" fmla="*/ 2199902 h 2323145"/>
              <a:gd name="connsiteX146" fmla="*/ 4401354 w 11269336"/>
              <a:gd name="connsiteY146" fmla="*/ 2194745 h 2323145"/>
              <a:gd name="connsiteX147" fmla="*/ 4366646 w 11269336"/>
              <a:gd name="connsiteY147" fmla="*/ 2198564 h 2323145"/>
              <a:gd name="connsiteX148" fmla="*/ 4354009 w 11269336"/>
              <a:gd name="connsiteY148" fmla="*/ 2204984 h 2323145"/>
              <a:gd name="connsiteX149" fmla="*/ 4348284 w 11269336"/>
              <a:gd name="connsiteY149" fmla="*/ 2205270 h 2323145"/>
              <a:gd name="connsiteX150" fmla="*/ 4333906 w 11269336"/>
              <a:gd name="connsiteY150" fmla="*/ 2205251 h 2323145"/>
              <a:gd name="connsiteX151" fmla="*/ 4308819 w 11269336"/>
              <a:gd name="connsiteY151" fmla="*/ 2203822 h 2323145"/>
              <a:gd name="connsiteX152" fmla="*/ 4301210 w 11269336"/>
              <a:gd name="connsiteY152" fmla="*/ 2204456 h 2323145"/>
              <a:gd name="connsiteX153" fmla="*/ 4283095 w 11269336"/>
              <a:gd name="connsiteY153" fmla="*/ 2198177 h 2323145"/>
              <a:gd name="connsiteX154" fmla="*/ 4250119 w 11269336"/>
              <a:gd name="connsiteY154" fmla="*/ 2196342 h 2323145"/>
              <a:gd name="connsiteX155" fmla="*/ 4189203 w 11269336"/>
              <a:gd name="connsiteY155" fmla="*/ 2178994 h 2323145"/>
              <a:gd name="connsiteX156" fmla="*/ 4154035 w 11269336"/>
              <a:gd name="connsiteY156" fmla="*/ 2171950 h 2323145"/>
              <a:gd name="connsiteX157" fmla="*/ 4129569 w 11269336"/>
              <a:gd name="connsiteY157" fmla="*/ 2163850 h 2323145"/>
              <a:gd name="connsiteX158" fmla="*/ 4061250 w 11269336"/>
              <a:gd name="connsiteY158" fmla="*/ 2159236 h 2323145"/>
              <a:gd name="connsiteX159" fmla="*/ 3945480 w 11269336"/>
              <a:gd name="connsiteY159" fmla="*/ 2158279 h 2323145"/>
              <a:gd name="connsiteX160" fmla="*/ 3921468 w 11269336"/>
              <a:gd name="connsiteY160" fmla="*/ 2156588 h 2323145"/>
              <a:gd name="connsiteX161" fmla="*/ 3903348 w 11269336"/>
              <a:gd name="connsiteY161" fmla="*/ 2149220 h 2323145"/>
              <a:gd name="connsiteX162" fmla="*/ 3901342 w 11269336"/>
              <a:gd name="connsiteY162" fmla="*/ 2142355 h 2323145"/>
              <a:gd name="connsiteX163" fmla="*/ 3888539 w 11269336"/>
              <a:gd name="connsiteY163" fmla="*/ 2140476 h 2323145"/>
              <a:gd name="connsiteX164" fmla="*/ 3885662 w 11269336"/>
              <a:gd name="connsiteY164" fmla="*/ 2138740 h 2323145"/>
              <a:gd name="connsiteX165" fmla="*/ 3868627 w 11269336"/>
              <a:gd name="connsiteY165" fmla="*/ 2130023 h 2323145"/>
              <a:gd name="connsiteX166" fmla="*/ 3819177 w 11269336"/>
              <a:gd name="connsiteY166" fmla="*/ 2142111 h 2323145"/>
              <a:gd name="connsiteX167" fmla="*/ 3769100 w 11269336"/>
              <a:gd name="connsiteY167" fmla="*/ 2131731 h 2323145"/>
              <a:gd name="connsiteX168" fmla="*/ 3562752 w 11269336"/>
              <a:gd name="connsiteY168" fmla="*/ 2131785 h 2323145"/>
              <a:gd name="connsiteX169" fmla="*/ 3541402 w 11269336"/>
              <a:gd name="connsiteY169" fmla="*/ 2106821 h 2323145"/>
              <a:gd name="connsiteX170" fmla="*/ 3365341 w 11269336"/>
              <a:gd name="connsiteY170" fmla="*/ 2077638 h 2323145"/>
              <a:gd name="connsiteX171" fmla="*/ 3170922 w 11269336"/>
              <a:gd name="connsiteY171" fmla="*/ 2115957 h 2323145"/>
              <a:gd name="connsiteX172" fmla="*/ 3156256 w 11269336"/>
              <a:gd name="connsiteY172" fmla="*/ 2124773 h 2323145"/>
              <a:gd name="connsiteX173" fmla="*/ 3140298 w 11269336"/>
              <a:gd name="connsiteY173" fmla="*/ 2129182 h 2323145"/>
              <a:gd name="connsiteX174" fmla="*/ 3138514 w 11269336"/>
              <a:gd name="connsiteY174" fmla="*/ 2128069 h 2323145"/>
              <a:gd name="connsiteX175" fmla="*/ 3120467 w 11269336"/>
              <a:gd name="connsiteY175" fmla="*/ 2128281 h 2323145"/>
              <a:gd name="connsiteX176" fmla="*/ 3116175 w 11269336"/>
              <a:gd name="connsiteY176" fmla="*/ 2131633 h 2323145"/>
              <a:gd name="connsiteX177" fmla="*/ 3103685 w 11269336"/>
              <a:gd name="connsiteY177" fmla="*/ 2132814 h 2323145"/>
              <a:gd name="connsiteX178" fmla="*/ 3078794 w 11269336"/>
              <a:gd name="connsiteY178" fmla="*/ 2137935 h 2323145"/>
              <a:gd name="connsiteX179" fmla="*/ 3074407 w 11269336"/>
              <a:gd name="connsiteY179" fmla="*/ 2136274 h 2323145"/>
              <a:gd name="connsiteX180" fmla="*/ 3037285 w 11269336"/>
              <a:gd name="connsiteY180" fmla="*/ 2139919 h 2323145"/>
              <a:gd name="connsiteX181" fmla="*/ 3036901 w 11269336"/>
              <a:gd name="connsiteY181" fmla="*/ 2138726 h 2323145"/>
              <a:gd name="connsiteX182" fmla="*/ 3026996 w 11269336"/>
              <a:gd name="connsiteY182" fmla="*/ 2134322 h 2323145"/>
              <a:gd name="connsiteX183" fmla="*/ 3007772 w 11269336"/>
              <a:gd name="connsiteY183" fmla="*/ 2128742 h 2323145"/>
              <a:gd name="connsiteX184" fmla="*/ 2965030 w 11269336"/>
              <a:gd name="connsiteY184" fmla="*/ 2100494 h 2323145"/>
              <a:gd name="connsiteX185" fmla="*/ 2926342 w 11269336"/>
              <a:gd name="connsiteY185" fmla="*/ 2104155 h 2323145"/>
              <a:gd name="connsiteX186" fmla="*/ 2918608 w 11269336"/>
              <a:gd name="connsiteY186" fmla="*/ 2104215 h 2323145"/>
              <a:gd name="connsiteX187" fmla="*/ 2918475 w 11269336"/>
              <a:gd name="connsiteY187" fmla="*/ 2103937 h 2323145"/>
              <a:gd name="connsiteX188" fmla="*/ 2910360 w 11269336"/>
              <a:gd name="connsiteY188" fmla="*/ 2103444 h 2323145"/>
              <a:gd name="connsiteX189" fmla="*/ 2904507 w 11269336"/>
              <a:gd name="connsiteY189" fmla="*/ 2104326 h 2323145"/>
              <a:gd name="connsiteX190" fmla="*/ 2889503 w 11269336"/>
              <a:gd name="connsiteY190" fmla="*/ 2104443 h 2323145"/>
              <a:gd name="connsiteX191" fmla="*/ 2884480 w 11269336"/>
              <a:gd name="connsiteY191" fmla="*/ 2102626 h 2323145"/>
              <a:gd name="connsiteX192" fmla="*/ 2882689 w 11269336"/>
              <a:gd name="connsiteY192" fmla="*/ 2099228 h 2323145"/>
              <a:gd name="connsiteX193" fmla="*/ 2881291 w 11269336"/>
              <a:gd name="connsiteY193" fmla="*/ 2099618 h 2323145"/>
              <a:gd name="connsiteX194" fmla="*/ 2853979 w 11269336"/>
              <a:gd name="connsiteY194" fmla="*/ 2090388 h 2323145"/>
              <a:gd name="connsiteX195" fmla="*/ 2791790 w 11269336"/>
              <a:gd name="connsiteY195" fmla="*/ 2080332 h 2323145"/>
              <a:gd name="connsiteX196" fmla="*/ 2755844 w 11269336"/>
              <a:gd name="connsiteY196" fmla="*/ 2078874 h 2323145"/>
              <a:gd name="connsiteX197" fmla="*/ 2657742 w 11269336"/>
              <a:gd name="connsiteY197" fmla="*/ 2070179 h 2323145"/>
              <a:gd name="connsiteX198" fmla="*/ 2559549 w 11269336"/>
              <a:gd name="connsiteY198" fmla="*/ 2057873 h 2323145"/>
              <a:gd name="connsiteX199" fmla="*/ 2512054 w 11269336"/>
              <a:gd name="connsiteY199" fmla="*/ 2031671 h 2323145"/>
              <a:gd name="connsiteX200" fmla="*/ 2506437 w 11269336"/>
              <a:gd name="connsiteY200" fmla="*/ 2030918 h 2323145"/>
              <a:gd name="connsiteX201" fmla="*/ 2491752 w 11269336"/>
              <a:gd name="connsiteY201" fmla="*/ 2033906 h 2323145"/>
              <a:gd name="connsiteX202" fmla="*/ 2486338 w 11269336"/>
              <a:gd name="connsiteY202" fmla="*/ 2035862 h 2323145"/>
              <a:gd name="connsiteX203" fmla="*/ 2478186 w 11269336"/>
              <a:gd name="connsiteY203" fmla="*/ 2036953 h 2323145"/>
              <a:gd name="connsiteX204" fmla="*/ 2477950 w 11269336"/>
              <a:gd name="connsiteY204" fmla="*/ 2036715 h 2323145"/>
              <a:gd name="connsiteX205" fmla="*/ 2470381 w 11269336"/>
              <a:gd name="connsiteY205" fmla="*/ 2038256 h 2323145"/>
              <a:gd name="connsiteX206" fmla="*/ 2433781 w 11269336"/>
              <a:gd name="connsiteY206" fmla="*/ 2049140 h 2323145"/>
              <a:gd name="connsiteX207" fmla="*/ 2381172 w 11269336"/>
              <a:gd name="connsiteY207" fmla="*/ 2030645 h 2323145"/>
              <a:gd name="connsiteX208" fmla="*/ 2360198 w 11269336"/>
              <a:gd name="connsiteY208" fmla="*/ 2029059 h 2323145"/>
              <a:gd name="connsiteX209" fmla="*/ 2348815 w 11269336"/>
              <a:gd name="connsiteY209" fmla="*/ 2026798 h 2323145"/>
              <a:gd name="connsiteX210" fmla="*/ 2347988 w 11269336"/>
              <a:gd name="connsiteY210" fmla="*/ 2025745 h 2323145"/>
              <a:gd name="connsiteX211" fmla="*/ 2312920 w 11269336"/>
              <a:gd name="connsiteY211" fmla="*/ 2036311 h 2323145"/>
              <a:gd name="connsiteX212" fmla="*/ 2307986 w 11269336"/>
              <a:gd name="connsiteY212" fmla="*/ 2035583 h 2323145"/>
              <a:gd name="connsiteX213" fmla="*/ 2285481 w 11269336"/>
              <a:gd name="connsiteY213" fmla="*/ 2045197 h 2323145"/>
              <a:gd name="connsiteX214" fmla="*/ 2273666 w 11269336"/>
              <a:gd name="connsiteY214" fmla="*/ 2048710 h 2323145"/>
              <a:gd name="connsiteX215" fmla="*/ 2270719 w 11269336"/>
              <a:gd name="connsiteY215" fmla="*/ 2052702 h 2323145"/>
              <a:gd name="connsiteX216" fmla="*/ 2253080 w 11269336"/>
              <a:gd name="connsiteY216" fmla="*/ 2056363 h 2323145"/>
              <a:gd name="connsiteX217" fmla="*/ 2250906 w 11269336"/>
              <a:gd name="connsiteY217" fmla="*/ 2055654 h 2323145"/>
              <a:gd name="connsiteX218" fmla="*/ 2236905 w 11269336"/>
              <a:gd name="connsiteY218" fmla="*/ 2062882 h 2323145"/>
              <a:gd name="connsiteX219" fmla="*/ 2225830 w 11269336"/>
              <a:gd name="connsiteY219" fmla="*/ 2074027 h 2323145"/>
              <a:gd name="connsiteX220" fmla="*/ 2073776 w 11269336"/>
              <a:gd name="connsiteY220" fmla="*/ 2089244 h 2323145"/>
              <a:gd name="connsiteX221" fmla="*/ 1948256 w 11269336"/>
              <a:gd name="connsiteY221" fmla="*/ 2146616 h 2323145"/>
              <a:gd name="connsiteX222" fmla="*/ 1865582 w 11269336"/>
              <a:gd name="connsiteY222" fmla="*/ 2153738 h 2323145"/>
              <a:gd name="connsiteX223" fmla="*/ 1835210 w 11269336"/>
              <a:gd name="connsiteY223" fmla="*/ 2134244 h 2323145"/>
              <a:gd name="connsiteX224" fmla="*/ 1632661 w 11269336"/>
              <a:gd name="connsiteY224" fmla="*/ 2173882 h 2323145"/>
              <a:gd name="connsiteX225" fmla="*/ 1579590 w 11269336"/>
              <a:gd name="connsiteY225" fmla="*/ 2173680 h 2323145"/>
              <a:gd name="connsiteX226" fmla="*/ 1535601 w 11269336"/>
              <a:gd name="connsiteY226" fmla="*/ 2194590 h 2323145"/>
              <a:gd name="connsiteX227" fmla="*/ 1515594 w 11269336"/>
              <a:gd name="connsiteY227" fmla="*/ 2189622 h 2323145"/>
              <a:gd name="connsiteX228" fmla="*/ 1512113 w 11269336"/>
              <a:gd name="connsiteY228" fmla="*/ 2188534 h 2323145"/>
              <a:gd name="connsiteX229" fmla="*/ 1498838 w 11269336"/>
              <a:gd name="connsiteY229" fmla="*/ 2189213 h 2323145"/>
              <a:gd name="connsiteX230" fmla="*/ 1494279 w 11269336"/>
              <a:gd name="connsiteY230" fmla="*/ 2183112 h 2323145"/>
              <a:gd name="connsiteX231" fmla="*/ 1473714 w 11269336"/>
              <a:gd name="connsiteY231" fmla="*/ 2179625 h 2323145"/>
              <a:gd name="connsiteX232" fmla="*/ 1449503 w 11269336"/>
              <a:gd name="connsiteY232" fmla="*/ 2182633 h 2323145"/>
              <a:gd name="connsiteX233" fmla="*/ 1266687 w 11269336"/>
              <a:gd name="connsiteY233" fmla="*/ 2212688 h 2323145"/>
              <a:gd name="connsiteX234" fmla="*/ 1239614 w 11269336"/>
              <a:gd name="connsiteY234" fmla="*/ 2209727 h 2323145"/>
              <a:gd name="connsiteX235" fmla="*/ 1202436 w 11269336"/>
              <a:gd name="connsiteY235" fmla="*/ 2209817 h 2323145"/>
              <a:gd name="connsiteX236" fmla="*/ 1136097 w 11269336"/>
              <a:gd name="connsiteY236" fmla="*/ 2205112 h 2323145"/>
              <a:gd name="connsiteX237" fmla="*/ 988232 w 11269336"/>
              <a:gd name="connsiteY237" fmla="*/ 2235635 h 2323145"/>
              <a:gd name="connsiteX238" fmla="*/ 981959 w 11269336"/>
              <a:gd name="connsiteY238" fmla="*/ 2231607 h 2323145"/>
              <a:gd name="connsiteX239" fmla="*/ 938600 w 11269336"/>
              <a:gd name="connsiteY239" fmla="*/ 2238113 h 2323145"/>
              <a:gd name="connsiteX240" fmla="*/ 791788 w 11269336"/>
              <a:gd name="connsiteY240" fmla="*/ 2293224 h 2323145"/>
              <a:gd name="connsiteX241" fmla="*/ 706914 w 11269336"/>
              <a:gd name="connsiteY241" fmla="*/ 2305046 h 2323145"/>
              <a:gd name="connsiteX242" fmla="*/ 675971 w 11269336"/>
              <a:gd name="connsiteY242" fmla="*/ 2304030 h 2323145"/>
              <a:gd name="connsiteX243" fmla="*/ 624180 w 11269336"/>
              <a:gd name="connsiteY243" fmla="*/ 2302650 h 2323145"/>
              <a:gd name="connsiteX244" fmla="*/ 583453 w 11269336"/>
              <a:gd name="connsiteY244" fmla="*/ 2288788 h 2323145"/>
              <a:gd name="connsiteX245" fmla="*/ 540946 w 11269336"/>
              <a:gd name="connsiteY245" fmla="*/ 2292721 h 2323145"/>
              <a:gd name="connsiteX246" fmla="*/ 533680 w 11269336"/>
              <a:gd name="connsiteY246" fmla="*/ 2310233 h 2323145"/>
              <a:gd name="connsiteX247" fmla="*/ 487366 w 11269336"/>
              <a:gd name="connsiteY247" fmla="*/ 2309053 h 2323145"/>
              <a:gd name="connsiteX248" fmla="*/ 416820 w 11269336"/>
              <a:gd name="connsiteY248" fmla="*/ 2305443 h 2323145"/>
              <a:gd name="connsiteX249" fmla="*/ 376805 w 11269336"/>
              <a:gd name="connsiteY249" fmla="*/ 2307647 h 2323145"/>
              <a:gd name="connsiteX250" fmla="*/ 266777 w 11269336"/>
              <a:gd name="connsiteY250" fmla="*/ 2309012 h 2323145"/>
              <a:gd name="connsiteX251" fmla="*/ 156013 w 11269336"/>
              <a:gd name="connsiteY251" fmla="*/ 2306832 h 2323145"/>
              <a:gd name="connsiteX252" fmla="*/ 87258 w 11269336"/>
              <a:gd name="connsiteY252" fmla="*/ 2285511 h 2323145"/>
              <a:gd name="connsiteX253" fmla="*/ 23798 w 11269336"/>
              <a:gd name="connsiteY253" fmla="*/ 2281822 h 2323145"/>
              <a:gd name="connsiteX254" fmla="*/ 0 w 11269336"/>
              <a:gd name="connsiteY254" fmla="*/ 2285369 h 2323145"/>
              <a:gd name="connsiteX255" fmla="*/ 0 w 11269336"/>
              <a:gd name="connsiteY255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92832 w 11269336"/>
              <a:gd name="connsiteY142" fmla="*/ 2188033 h 2323145"/>
              <a:gd name="connsiteX143" fmla="*/ 4467257 w 11269336"/>
              <a:gd name="connsiteY143" fmla="*/ 2196121 h 2323145"/>
              <a:gd name="connsiteX144" fmla="*/ 4405765 w 11269336"/>
              <a:gd name="connsiteY144" fmla="*/ 2199902 h 2323145"/>
              <a:gd name="connsiteX145" fmla="*/ 4401354 w 11269336"/>
              <a:gd name="connsiteY145" fmla="*/ 2194745 h 2323145"/>
              <a:gd name="connsiteX146" fmla="*/ 4366646 w 11269336"/>
              <a:gd name="connsiteY146" fmla="*/ 2198564 h 2323145"/>
              <a:gd name="connsiteX147" fmla="*/ 4354009 w 11269336"/>
              <a:gd name="connsiteY147" fmla="*/ 2204984 h 2323145"/>
              <a:gd name="connsiteX148" fmla="*/ 4348284 w 11269336"/>
              <a:gd name="connsiteY148" fmla="*/ 2205270 h 2323145"/>
              <a:gd name="connsiteX149" fmla="*/ 4333906 w 11269336"/>
              <a:gd name="connsiteY149" fmla="*/ 2205251 h 2323145"/>
              <a:gd name="connsiteX150" fmla="*/ 4308819 w 11269336"/>
              <a:gd name="connsiteY150" fmla="*/ 2203822 h 2323145"/>
              <a:gd name="connsiteX151" fmla="*/ 4301210 w 11269336"/>
              <a:gd name="connsiteY151" fmla="*/ 2204456 h 2323145"/>
              <a:gd name="connsiteX152" fmla="*/ 4283095 w 11269336"/>
              <a:gd name="connsiteY152" fmla="*/ 2198177 h 2323145"/>
              <a:gd name="connsiteX153" fmla="*/ 4250119 w 11269336"/>
              <a:gd name="connsiteY153" fmla="*/ 2196342 h 2323145"/>
              <a:gd name="connsiteX154" fmla="*/ 4189203 w 11269336"/>
              <a:gd name="connsiteY154" fmla="*/ 2178994 h 2323145"/>
              <a:gd name="connsiteX155" fmla="*/ 4154035 w 11269336"/>
              <a:gd name="connsiteY155" fmla="*/ 2171950 h 2323145"/>
              <a:gd name="connsiteX156" fmla="*/ 4129569 w 11269336"/>
              <a:gd name="connsiteY156" fmla="*/ 2163850 h 2323145"/>
              <a:gd name="connsiteX157" fmla="*/ 4061250 w 11269336"/>
              <a:gd name="connsiteY157" fmla="*/ 2159236 h 2323145"/>
              <a:gd name="connsiteX158" fmla="*/ 3945480 w 11269336"/>
              <a:gd name="connsiteY158" fmla="*/ 2158279 h 2323145"/>
              <a:gd name="connsiteX159" fmla="*/ 3921468 w 11269336"/>
              <a:gd name="connsiteY159" fmla="*/ 2156588 h 2323145"/>
              <a:gd name="connsiteX160" fmla="*/ 3903348 w 11269336"/>
              <a:gd name="connsiteY160" fmla="*/ 2149220 h 2323145"/>
              <a:gd name="connsiteX161" fmla="*/ 3901342 w 11269336"/>
              <a:gd name="connsiteY161" fmla="*/ 2142355 h 2323145"/>
              <a:gd name="connsiteX162" fmla="*/ 3888539 w 11269336"/>
              <a:gd name="connsiteY162" fmla="*/ 2140476 h 2323145"/>
              <a:gd name="connsiteX163" fmla="*/ 3885662 w 11269336"/>
              <a:gd name="connsiteY163" fmla="*/ 2138740 h 2323145"/>
              <a:gd name="connsiteX164" fmla="*/ 3868627 w 11269336"/>
              <a:gd name="connsiteY164" fmla="*/ 2130023 h 2323145"/>
              <a:gd name="connsiteX165" fmla="*/ 3819177 w 11269336"/>
              <a:gd name="connsiteY165" fmla="*/ 2142111 h 2323145"/>
              <a:gd name="connsiteX166" fmla="*/ 3769100 w 11269336"/>
              <a:gd name="connsiteY166" fmla="*/ 2131731 h 2323145"/>
              <a:gd name="connsiteX167" fmla="*/ 3562752 w 11269336"/>
              <a:gd name="connsiteY167" fmla="*/ 2131785 h 2323145"/>
              <a:gd name="connsiteX168" fmla="*/ 3541402 w 11269336"/>
              <a:gd name="connsiteY168" fmla="*/ 2106821 h 2323145"/>
              <a:gd name="connsiteX169" fmla="*/ 3365341 w 11269336"/>
              <a:gd name="connsiteY169" fmla="*/ 2077638 h 2323145"/>
              <a:gd name="connsiteX170" fmla="*/ 3170922 w 11269336"/>
              <a:gd name="connsiteY170" fmla="*/ 2115957 h 2323145"/>
              <a:gd name="connsiteX171" fmla="*/ 3156256 w 11269336"/>
              <a:gd name="connsiteY171" fmla="*/ 2124773 h 2323145"/>
              <a:gd name="connsiteX172" fmla="*/ 3140298 w 11269336"/>
              <a:gd name="connsiteY172" fmla="*/ 2129182 h 2323145"/>
              <a:gd name="connsiteX173" fmla="*/ 3138514 w 11269336"/>
              <a:gd name="connsiteY173" fmla="*/ 2128069 h 2323145"/>
              <a:gd name="connsiteX174" fmla="*/ 3120467 w 11269336"/>
              <a:gd name="connsiteY174" fmla="*/ 2128281 h 2323145"/>
              <a:gd name="connsiteX175" fmla="*/ 3116175 w 11269336"/>
              <a:gd name="connsiteY175" fmla="*/ 2131633 h 2323145"/>
              <a:gd name="connsiteX176" fmla="*/ 3103685 w 11269336"/>
              <a:gd name="connsiteY176" fmla="*/ 2132814 h 2323145"/>
              <a:gd name="connsiteX177" fmla="*/ 3078794 w 11269336"/>
              <a:gd name="connsiteY177" fmla="*/ 2137935 h 2323145"/>
              <a:gd name="connsiteX178" fmla="*/ 3074407 w 11269336"/>
              <a:gd name="connsiteY178" fmla="*/ 2136274 h 2323145"/>
              <a:gd name="connsiteX179" fmla="*/ 3037285 w 11269336"/>
              <a:gd name="connsiteY179" fmla="*/ 2139919 h 2323145"/>
              <a:gd name="connsiteX180" fmla="*/ 3036901 w 11269336"/>
              <a:gd name="connsiteY180" fmla="*/ 2138726 h 2323145"/>
              <a:gd name="connsiteX181" fmla="*/ 3026996 w 11269336"/>
              <a:gd name="connsiteY181" fmla="*/ 2134322 h 2323145"/>
              <a:gd name="connsiteX182" fmla="*/ 3007772 w 11269336"/>
              <a:gd name="connsiteY182" fmla="*/ 2128742 h 2323145"/>
              <a:gd name="connsiteX183" fmla="*/ 2965030 w 11269336"/>
              <a:gd name="connsiteY183" fmla="*/ 2100494 h 2323145"/>
              <a:gd name="connsiteX184" fmla="*/ 2926342 w 11269336"/>
              <a:gd name="connsiteY184" fmla="*/ 2104155 h 2323145"/>
              <a:gd name="connsiteX185" fmla="*/ 2918608 w 11269336"/>
              <a:gd name="connsiteY185" fmla="*/ 2104215 h 2323145"/>
              <a:gd name="connsiteX186" fmla="*/ 2918475 w 11269336"/>
              <a:gd name="connsiteY186" fmla="*/ 2103937 h 2323145"/>
              <a:gd name="connsiteX187" fmla="*/ 2910360 w 11269336"/>
              <a:gd name="connsiteY187" fmla="*/ 2103444 h 2323145"/>
              <a:gd name="connsiteX188" fmla="*/ 2904507 w 11269336"/>
              <a:gd name="connsiteY188" fmla="*/ 2104326 h 2323145"/>
              <a:gd name="connsiteX189" fmla="*/ 2889503 w 11269336"/>
              <a:gd name="connsiteY189" fmla="*/ 2104443 h 2323145"/>
              <a:gd name="connsiteX190" fmla="*/ 2884480 w 11269336"/>
              <a:gd name="connsiteY190" fmla="*/ 2102626 h 2323145"/>
              <a:gd name="connsiteX191" fmla="*/ 2882689 w 11269336"/>
              <a:gd name="connsiteY191" fmla="*/ 2099228 h 2323145"/>
              <a:gd name="connsiteX192" fmla="*/ 2881291 w 11269336"/>
              <a:gd name="connsiteY192" fmla="*/ 2099618 h 2323145"/>
              <a:gd name="connsiteX193" fmla="*/ 2853979 w 11269336"/>
              <a:gd name="connsiteY193" fmla="*/ 2090388 h 2323145"/>
              <a:gd name="connsiteX194" fmla="*/ 2791790 w 11269336"/>
              <a:gd name="connsiteY194" fmla="*/ 2080332 h 2323145"/>
              <a:gd name="connsiteX195" fmla="*/ 2755844 w 11269336"/>
              <a:gd name="connsiteY195" fmla="*/ 2078874 h 2323145"/>
              <a:gd name="connsiteX196" fmla="*/ 2657742 w 11269336"/>
              <a:gd name="connsiteY196" fmla="*/ 2070179 h 2323145"/>
              <a:gd name="connsiteX197" fmla="*/ 2559549 w 11269336"/>
              <a:gd name="connsiteY197" fmla="*/ 2057873 h 2323145"/>
              <a:gd name="connsiteX198" fmla="*/ 2512054 w 11269336"/>
              <a:gd name="connsiteY198" fmla="*/ 2031671 h 2323145"/>
              <a:gd name="connsiteX199" fmla="*/ 2506437 w 11269336"/>
              <a:gd name="connsiteY199" fmla="*/ 2030918 h 2323145"/>
              <a:gd name="connsiteX200" fmla="*/ 2491752 w 11269336"/>
              <a:gd name="connsiteY200" fmla="*/ 2033906 h 2323145"/>
              <a:gd name="connsiteX201" fmla="*/ 2486338 w 11269336"/>
              <a:gd name="connsiteY201" fmla="*/ 2035862 h 2323145"/>
              <a:gd name="connsiteX202" fmla="*/ 2478186 w 11269336"/>
              <a:gd name="connsiteY202" fmla="*/ 2036953 h 2323145"/>
              <a:gd name="connsiteX203" fmla="*/ 2477950 w 11269336"/>
              <a:gd name="connsiteY203" fmla="*/ 2036715 h 2323145"/>
              <a:gd name="connsiteX204" fmla="*/ 2470381 w 11269336"/>
              <a:gd name="connsiteY204" fmla="*/ 2038256 h 2323145"/>
              <a:gd name="connsiteX205" fmla="*/ 2433781 w 11269336"/>
              <a:gd name="connsiteY205" fmla="*/ 2049140 h 2323145"/>
              <a:gd name="connsiteX206" fmla="*/ 2381172 w 11269336"/>
              <a:gd name="connsiteY206" fmla="*/ 2030645 h 2323145"/>
              <a:gd name="connsiteX207" fmla="*/ 2360198 w 11269336"/>
              <a:gd name="connsiteY207" fmla="*/ 2029059 h 2323145"/>
              <a:gd name="connsiteX208" fmla="*/ 2348815 w 11269336"/>
              <a:gd name="connsiteY208" fmla="*/ 2026798 h 2323145"/>
              <a:gd name="connsiteX209" fmla="*/ 2347988 w 11269336"/>
              <a:gd name="connsiteY209" fmla="*/ 2025745 h 2323145"/>
              <a:gd name="connsiteX210" fmla="*/ 2312920 w 11269336"/>
              <a:gd name="connsiteY210" fmla="*/ 2036311 h 2323145"/>
              <a:gd name="connsiteX211" fmla="*/ 2307986 w 11269336"/>
              <a:gd name="connsiteY211" fmla="*/ 2035583 h 2323145"/>
              <a:gd name="connsiteX212" fmla="*/ 2285481 w 11269336"/>
              <a:gd name="connsiteY212" fmla="*/ 2045197 h 2323145"/>
              <a:gd name="connsiteX213" fmla="*/ 2273666 w 11269336"/>
              <a:gd name="connsiteY213" fmla="*/ 2048710 h 2323145"/>
              <a:gd name="connsiteX214" fmla="*/ 2270719 w 11269336"/>
              <a:gd name="connsiteY214" fmla="*/ 2052702 h 2323145"/>
              <a:gd name="connsiteX215" fmla="*/ 2253080 w 11269336"/>
              <a:gd name="connsiteY215" fmla="*/ 2056363 h 2323145"/>
              <a:gd name="connsiteX216" fmla="*/ 2250906 w 11269336"/>
              <a:gd name="connsiteY216" fmla="*/ 2055654 h 2323145"/>
              <a:gd name="connsiteX217" fmla="*/ 2236905 w 11269336"/>
              <a:gd name="connsiteY217" fmla="*/ 2062882 h 2323145"/>
              <a:gd name="connsiteX218" fmla="*/ 2225830 w 11269336"/>
              <a:gd name="connsiteY218" fmla="*/ 2074027 h 2323145"/>
              <a:gd name="connsiteX219" fmla="*/ 2073776 w 11269336"/>
              <a:gd name="connsiteY219" fmla="*/ 2089244 h 2323145"/>
              <a:gd name="connsiteX220" fmla="*/ 1948256 w 11269336"/>
              <a:gd name="connsiteY220" fmla="*/ 2146616 h 2323145"/>
              <a:gd name="connsiteX221" fmla="*/ 1865582 w 11269336"/>
              <a:gd name="connsiteY221" fmla="*/ 2153738 h 2323145"/>
              <a:gd name="connsiteX222" fmla="*/ 1835210 w 11269336"/>
              <a:gd name="connsiteY222" fmla="*/ 2134244 h 2323145"/>
              <a:gd name="connsiteX223" fmla="*/ 1632661 w 11269336"/>
              <a:gd name="connsiteY223" fmla="*/ 2173882 h 2323145"/>
              <a:gd name="connsiteX224" fmla="*/ 1579590 w 11269336"/>
              <a:gd name="connsiteY224" fmla="*/ 2173680 h 2323145"/>
              <a:gd name="connsiteX225" fmla="*/ 1535601 w 11269336"/>
              <a:gd name="connsiteY225" fmla="*/ 2194590 h 2323145"/>
              <a:gd name="connsiteX226" fmla="*/ 1515594 w 11269336"/>
              <a:gd name="connsiteY226" fmla="*/ 2189622 h 2323145"/>
              <a:gd name="connsiteX227" fmla="*/ 1512113 w 11269336"/>
              <a:gd name="connsiteY227" fmla="*/ 2188534 h 2323145"/>
              <a:gd name="connsiteX228" fmla="*/ 1498838 w 11269336"/>
              <a:gd name="connsiteY228" fmla="*/ 2189213 h 2323145"/>
              <a:gd name="connsiteX229" fmla="*/ 1494279 w 11269336"/>
              <a:gd name="connsiteY229" fmla="*/ 2183112 h 2323145"/>
              <a:gd name="connsiteX230" fmla="*/ 1473714 w 11269336"/>
              <a:gd name="connsiteY230" fmla="*/ 2179625 h 2323145"/>
              <a:gd name="connsiteX231" fmla="*/ 1449503 w 11269336"/>
              <a:gd name="connsiteY231" fmla="*/ 2182633 h 2323145"/>
              <a:gd name="connsiteX232" fmla="*/ 1266687 w 11269336"/>
              <a:gd name="connsiteY232" fmla="*/ 2212688 h 2323145"/>
              <a:gd name="connsiteX233" fmla="*/ 1239614 w 11269336"/>
              <a:gd name="connsiteY233" fmla="*/ 2209727 h 2323145"/>
              <a:gd name="connsiteX234" fmla="*/ 1202436 w 11269336"/>
              <a:gd name="connsiteY234" fmla="*/ 2209817 h 2323145"/>
              <a:gd name="connsiteX235" fmla="*/ 1136097 w 11269336"/>
              <a:gd name="connsiteY235" fmla="*/ 2205112 h 2323145"/>
              <a:gd name="connsiteX236" fmla="*/ 988232 w 11269336"/>
              <a:gd name="connsiteY236" fmla="*/ 2235635 h 2323145"/>
              <a:gd name="connsiteX237" fmla="*/ 981959 w 11269336"/>
              <a:gd name="connsiteY237" fmla="*/ 2231607 h 2323145"/>
              <a:gd name="connsiteX238" fmla="*/ 938600 w 11269336"/>
              <a:gd name="connsiteY238" fmla="*/ 2238113 h 2323145"/>
              <a:gd name="connsiteX239" fmla="*/ 791788 w 11269336"/>
              <a:gd name="connsiteY239" fmla="*/ 2293224 h 2323145"/>
              <a:gd name="connsiteX240" fmla="*/ 706914 w 11269336"/>
              <a:gd name="connsiteY240" fmla="*/ 2305046 h 2323145"/>
              <a:gd name="connsiteX241" fmla="*/ 675971 w 11269336"/>
              <a:gd name="connsiteY241" fmla="*/ 2304030 h 2323145"/>
              <a:gd name="connsiteX242" fmla="*/ 624180 w 11269336"/>
              <a:gd name="connsiteY242" fmla="*/ 2302650 h 2323145"/>
              <a:gd name="connsiteX243" fmla="*/ 583453 w 11269336"/>
              <a:gd name="connsiteY243" fmla="*/ 2288788 h 2323145"/>
              <a:gd name="connsiteX244" fmla="*/ 540946 w 11269336"/>
              <a:gd name="connsiteY244" fmla="*/ 2292721 h 2323145"/>
              <a:gd name="connsiteX245" fmla="*/ 533680 w 11269336"/>
              <a:gd name="connsiteY245" fmla="*/ 2310233 h 2323145"/>
              <a:gd name="connsiteX246" fmla="*/ 487366 w 11269336"/>
              <a:gd name="connsiteY246" fmla="*/ 2309053 h 2323145"/>
              <a:gd name="connsiteX247" fmla="*/ 416820 w 11269336"/>
              <a:gd name="connsiteY247" fmla="*/ 2305443 h 2323145"/>
              <a:gd name="connsiteX248" fmla="*/ 376805 w 11269336"/>
              <a:gd name="connsiteY248" fmla="*/ 2307647 h 2323145"/>
              <a:gd name="connsiteX249" fmla="*/ 266777 w 11269336"/>
              <a:gd name="connsiteY249" fmla="*/ 2309012 h 2323145"/>
              <a:gd name="connsiteX250" fmla="*/ 156013 w 11269336"/>
              <a:gd name="connsiteY250" fmla="*/ 2306832 h 2323145"/>
              <a:gd name="connsiteX251" fmla="*/ 87258 w 11269336"/>
              <a:gd name="connsiteY251" fmla="*/ 2285511 h 2323145"/>
              <a:gd name="connsiteX252" fmla="*/ 23798 w 11269336"/>
              <a:gd name="connsiteY252" fmla="*/ 2281822 h 2323145"/>
              <a:gd name="connsiteX253" fmla="*/ 0 w 11269336"/>
              <a:gd name="connsiteY253" fmla="*/ 2285369 h 2323145"/>
              <a:gd name="connsiteX254" fmla="*/ 0 w 11269336"/>
              <a:gd name="connsiteY254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533444 w 11269336"/>
              <a:gd name="connsiteY141" fmla="*/ 2181200 h 2323145"/>
              <a:gd name="connsiteX142" fmla="*/ 4467257 w 11269336"/>
              <a:gd name="connsiteY142" fmla="*/ 2196121 h 2323145"/>
              <a:gd name="connsiteX143" fmla="*/ 4405765 w 11269336"/>
              <a:gd name="connsiteY143" fmla="*/ 2199902 h 2323145"/>
              <a:gd name="connsiteX144" fmla="*/ 4401354 w 11269336"/>
              <a:gd name="connsiteY144" fmla="*/ 2194745 h 2323145"/>
              <a:gd name="connsiteX145" fmla="*/ 4366646 w 11269336"/>
              <a:gd name="connsiteY145" fmla="*/ 2198564 h 2323145"/>
              <a:gd name="connsiteX146" fmla="*/ 4354009 w 11269336"/>
              <a:gd name="connsiteY146" fmla="*/ 2204984 h 2323145"/>
              <a:gd name="connsiteX147" fmla="*/ 4348284 w 11269336"/>
              <a:gd name="connsiteY147" fmla="*/ 2205270 h 2323145"/>
              <a:gd name="connsiteX148" fmla="*/ 4333906 w 11269336"/>
              <a:gd name="connsiteY148" fmla="*/ 2205251 h 2323145"/>
              <a:gd name="connsiteX149" fmla="*/ 4308819 w 11269336"/>
              <a:gd name="connsiteY149" fmla="*/ 2203822 h 2323145"/>
              <a:gd name="connsiteX150" fmla="*/ 4301210 w 11269336"/>
              <a:gd name="connsiteY150" fmla="*/ 2204456 h 2323145"/>
              <a:gd name="connsiteX151" fmla="*/ 4283095 w 11269336"/>
              <a:gd name="connsiteY151" fmla="*/ 2198177 h 2323145"/>
              <a:gd name="connsiteX152" fmla="*/ 4250119 w 11269336"/>
              <a:gd name="connsiteY152" fmla="*/ 2196342 h 2323145"/>
              <a:gd name="connsiteX153" fmla="*/ 4189203 w 11269336"/>
              <a:gd name="connsiteY153" fmla="*/ 2178994 h 2323145"/>
              <a:gd name="connsiteX154" fmla="*/ 4154035 w 11269336"/>
              <a:gd name="connsiteY154" fmla="*/ 2171950 h 2323145"/>
              <a:gd name="connsiteX155" fmla="*/ 4129569 w 11269336"/>
              <a:gd name="connsiteY155" fmla="*/ 2163850 h 2323145"/>
              <a:gd name="connsiteX156" fmla="*/ 4061250 w 11269336"/>
              <a:gd name="connsiteY156" fmla="*/ 2159236 h 2323145"/>
              <a:gd name="connsiteX157" fmla="*/ 3945480 w 11269336"/>
              <a:gd name="connsiteY157" fmla="*/ 2158279 h 2323145"/>
              <a:gd name="connsiteX158" fmla="*/ 3921468 w 11269336"/>
              <a:gd name="connsiteY158" fmla="*/ 2156588 h 2323145"/>
              <a:gd name="connsiteX159" fmla="*/ 3903348 w 11269336"/>
              <a:gd name="connsiteY159" fmla="*/ 2149220 h 2323145"/>
              <a:gd name="connsiteX160" fmla="*/ 3901342 w 11269336"/>
              <a:gd name="connsiteY160" fmla="*/ 2142355 h 2323145"/>
              <a:gd name="connsiteX161" fmla="*/ 3888539 w 11269336"/>
              <a:gd name="connsiteY161" fmla="*/ 2140476 h 2323145"/>
              <a:gd name="connsiteX162" fmla="*/ 3885662 w 11269336"/>
              <a:gd name="connsiteY162" fmla="*/ 2138740 h 2323145"/>
              <a:gd name="connsiteX163" fmla="*/ 3868627 w 11269336"/>
              <a:gd name="connsiteY163" fmla="*/ 2130023 h 2323145"/>
              <a:gd name="connsiteX164" fmla="*/ 3819177 w 11269336"/>
              <a:gd name="connsiteY164" fmla="*/ 2142111 h 2323145"/>
              <a:gd name="connsiteX165" fmla="*/ 3769100 w 11269336"/>
              <a:gd name="connsiteY165" fmla="*/ 2131731 h 2323145"/>
              <a:gd name="connsiteX166" fmla="*/ 3562752 w 11269336"/>
              <a:gd name="connsiteY166" fmla="*/ 2131785 h 2323145"/>
              <a:gd name="connsiteX167" fmla="*/ 3541402 w 11269336"/>
              <a:gd name="connsiteY167" fmla="*/ 2106821 h 2323145"/>
              <a:gd name="connsiteX168" fmla="*/ 3365341 w 11269336"/>
              <a:gd name="connsiteY168" fmla="*/ 2077638 h 2323145"/>
              <a:gd name="connsiteX169" fmla="*/ 3170922 w 11269336"/>
              <a:gd name="connsiteY169" fmla="*/ 2115957 h 2323145"/>
              <a:gd name="connsiteX170" fmla="*/ 3156256 w 11269336"/>
              <a:gd name="connsiteY170" fmla="*/ 2124773 h 2323145"/>
              <a:gd name="connsiteX171" fmla="*/ 3140298 w 11269336"/>
              <a:gd name="connsiteY171" fmla="*/ 2129182 h 2323145"/>
              <a:gd name="connsiteX172" fmla="*/ 3138514 w 11269336"/>
              <a:gd name="connsiteY172" fmla="*/ 2128069 h 2323145"/>
              <a:gd name="connsiteX173" fmla="*/ 3120467 w 11269336"/>
              <a:gd name="connsiteY173" fmla="*/ 2128281 h 2323145"/>
              <a:gd name="connsiteX174" fmla="*/ 3116175 w 11269336"/>
              <a:gd name="connsiteY174" fmla="*/ 2131633 h 2323145"/>
              <a:gd name="connsiteX175" fmla="*/ 3103685 w 11269336"/>
              <a:gd name="connsiteY175" fmla="*/ 2132814 h 2323145"/>
              <a:gd name="connsiteX176" fmla="*/ 3078794 w 11269336"/>
              <a:gd name="connsiteY176" fmla="*/ 2137935 h 2323145"/>
              <a:gd name="connsiteX177" fmla="*/ 3074407 w 11269336"/>
              <a:gd name="connsiteY177" fmla="*/ 2136274 h 2323145"/>
              <a:gd name="connsiteX178" fmla="*/ 3037285 w 11269336"/>
              <a:gd name="connsiteY178" fmla="*/ 2139919 h 2323145"/>
              <a:gd name="connsiteX179" fmla="*/ 3036901 w 11269336"/>
              <a:gd name="connsiteY179" fmla="*/ 2138726 h 2323145"/>
              <a:gd name="connsiteX180" fmla="*/ 3026996 w 11269336"/>
              <a:gd name="connsiteY180" fmla="*/ 2134322 h 2323145"/>
              <a:gd name="connsiteX181" fmla="*/ 3007772 w 11269336"/>
              <a:gd name="connsiteY181" fmla="*/ 2128742 h 2323145"/>
              <a:gd name="connsiteX182" fmla="*/ 2965030 w 11269336"/>
              <a:gd name="connsiteY182" fmla="*/ 2100494 h 2323145"/>
              <a:gd name="connsiteX183" fmla="*/ 2926342 w 11269336"/>
              <a:gd name="connsiteY183" fmla="*/ 2104155 h 2323145"/>
              <a:gd name="connsiteX184" fmla="*/ 2918608 w 11269336"/>
              <a:gd name="connsiteY184" fmla="*/ 2104215 h 2323145"/>
              <a:gd name="connsiteX185" fmla="*/ 2918475 w 11269336"/>
              <a:gd name="connsiteY185" fmla="*/ 2103937 h 2323145"/>
              <a:gd name="connsiteX186" fmla="*/ 2910360 w 11269336"/>
              <a:gd name="connsiteY186" fmla="*/ 2103444 h 2323145"/>
              <a:gd name="connsiteX187" fmla="*/ 2904507 w 11269336"/>
              <a:gd name="connsiteY187" fmla="*/ 2104326 h 2323145"/>
              <a:gd name="connsiteX188" fmla="*/ 2889503 w 11269336"/>
              <a:gd name="connsiteY188" fmla="*/ 2104443 h 2323145"/>
              <a:gd name="connsiteX189" fmla="*/ 2884480 w 11269336"/>
              <a:gd name="connsiteY189" fmla="*/ 2102626 h 2323145"/>
              <a:gd name="connsiteX190" fmla="*/ 2882689 w 11269336"/>
              <a:gd name="connsiteY190" fmla="*/ 2099228 h 2323145"/>
              <a:gd name="connsiteX191" fmla="*/ 2881291 w 11269336"/>
              <a:gd name="connsiteY191" fmla="*/ 2099618 h 2323145"/>
              <a:gd name="connsiteX192" fmla="*/ 2853979 w 11269336"/>
              <a:gd name="connsiteY192" fmla="*/ 2090388 h 2323145"/>
              <a:gd name="connsiteX193" fmla="*/ 2791790 w 11269336"/>
              <a:gd name="connsiteY193" fmla="*/ 2080332 h 2323145"/>
              <a:gd name="connsiteX194" fmla="*/ 2755844 w 11269336"/>
              <a:gd name="connsiteY194" fmla="*/ 2078874 h 2323145"/>
              <a:gd name="connsiteX195" fmla="*/ 2657742 w 11269336"/>
              <a:gd name="connsiteY195" fmla="*/ 2070179 h 2323145"/>
              <a:gd name="connsiteX196" fmla="*/ 2559549 w 11269336"/>
              <a:gd name="connsiteY196" fmla="*/ 2057873 h 2323145"/>
              <a:gd name="connsiteX197" fmla="*/ 2512054 w 11269336"/>
              <a:gd name="connsiteY197" fmla="*/ 2031671 h 2323145"/>
              <a:gd name="connsiteX198" fmla="*/ 2506437 w 11269336"/>
              <a:gd name="connsiteY198" fmla="*/ 2030918 h 2323145"/>
              <a:gd name="connsiteX199" fmla="*/ 2491752 w 11269336"/>
              <a:gd name="connsiteY199" fmla="*/ 2033906 h 2323145"/>
              <a:gd name="connsiteX200" fmla="*/ 2486338 w 11269336"/>
              <a:gd name="connsiteY200" fmla="*/ 2035862 h 2323145"/>
              <a:gd name="connsiteX201" fmla="*/ 2478186 w 11269336"/>
              <a:gd name="connsiteY201" fmla="*/ 2036953 h 2323145"/>
              <a:gd name="connsiteX202" fmla="*/ 2477950 w 11269336"/>
              <a:gd name="connsiteY202" fmla="*/ 2036715 h 2323145"/>
              <a:gd name="connsiteX203" fmla="*/ 2470381 w 11269336"/>
              <a:gd name="connsiteY203" fmla="*/ 2038256 h 2323145"/>
              <a:gd name="connsiteX204" fmla="*/ 2433781 w 11269336"/>
              <a:gd name="connsiteY204" fmla="*/ 2049140 h 2323145"/>
              <a:gd name="connsiteX205" fmla="*/ 2381172 w 11269336"/>
              <a:gd name="connsiteY205" fmla="*/ 2030645 h 2323145"/>
              <a:gd name="connsiteX206" fmla="*/ 2360198 w 11269336"/>
              <a:gd name="connsiteY206" fmla="*/ 2029059 h 2323145"/>
              <a:gd name="connsiteX207" fmla="*/ 2348815 w 11269336"/>
              <a:gd name="connsiteY207" fmla="*/ 2026798 h 2323145"/>
              <a:gd name="connsiteX208" fmla="*/ 2347988 w 11269336"/>
              <a:gd name="connsiteY208" fmla="*/ 2025745 h 2323145"/>
              <a:gd name="connsiteX209" fmla="*/ 2312920 w 11269336"/>
              <a:gd name="connsiteY209" fmla="*/ 2036311 h 2323145"/>
              <a:gd name="connsiteX210" fmla="*/ 2307986 w 11269336"/>
              <a:gd name="connsiteY210" fmla="*/ 2035583 h 2323145"/>
              <a:gd name="connsiteX211" fmla="*/ 2285481 w 11269336"/>
              <a:gd name="connsiteY211" fmla="*/ 2045197 h 2323145"/>
              <a:gd name="connsiteX212" fmla="*/ 2273666 w 11269336"/>
              <a:gd name="connsiteY212" fmla="*/ 2048710 h 2323145"/>
              <a:gd name="connsiteX213" fmla="*/ 2270719 w 11269336"/>
              <a:gd name="connsiteY213" fmla="*/ 2052702 h 2323145"/>
              <a:gd name="connsiteX214" fmla="*/ 2253080 w 11269336"/>
              <a:gd name="connsiteY214" fmla="*/ 2056363 h 2323145"/>
              <a:gd name="connsiteX215" fmla="*/ 2250906 w 11269336"/>
              <a:gd name="connsiteY215" fmla="*/ 2055654 h 2323145"/>
              <a:gd name="connsiteX216" fmla="*/ 2236905 w 11269336"/>
              <a:gd name="connsiteY216" fmla="*/ 2062882 h 2323145"/>
              <a:gd name="connsiteX217" fmla="*/ 2225830 w 11269336"/>
              <a:gd name="connsiteY217" fmla="*/ 2074027 h 2323145"/>
              <a:gd name="connsiteX218" fmla="*/ 2073776 w 11269336"/>
              <a:gd name="connsiteY218" fmla="*/ 2089244 h 2323145"/>
              <a:gd name="connsiteX219" fmla="*/ 1948256 w 11269336"/>
              <a:gd name="connsiteY219" fmla="*/ 2146616 h 2323145"/>
              <a:gd name="connsiteX220" fmla="*/ 1865582 w 11269336"/>
              <a:gd name="connsiteY220" fmla="*/ 2153738 h 2323145"/>
              <a:gd name="connsiteX221" fmla="*/ 1835210 w 11269336"/>
              <a:gd name="connsiteY221" fmla="*/ 2134244 h 2323145"/>
              <a:gd name="connsiteX222" fmla="*/ 1632661 w 11269336"/>
              <a:gd name="connsiteY222" fmla="*/ 2173882 h 2323145"/>
              <a:gd name="connsiteX223" fmla="*/ 1579590 w 11269336"/>
              <a:gd name="connsiteY223" fmla="*/ 2173680 h 2323145"/>
              <a:gd name="connsiteX224" fmla="*/ 1535601 w 11269336"/>
              <a:gd name="connsiteY224" fmla="*/ 2194590 h 2323145"/>
              <a:gd name="connsiteX225" fmla="*/ 1515594 w 11269336"/>
              <a:gd name="connsiteY225" fmla="*/ 2189622 h 2323145"/>
              <a:gd name="connsiteX226" fmla="*/ 1512113 w 11269336"/>
              <a:gd name="connsiteY226" fmla="*/ 2188534 h 2323145"/>
              <a:gd name="connsiteX227" fmla="*/ 1498838 w 11269336"/>
              <a:gd name="connsiteY227" fmla="*/ 2189213 h 2323145"/>
              <a:gd name="connsiteX228" fmla="*/ 1494279 w 11269336"/>
              <a:gd name="connsiteY228" fmla="*/ 2183112 h 2323145"/>
              <a:gd name="connsiteX229" fmla="*/ 1473714 w 11269336"/>
              <a:gd name="connsiteY229" fmla="*/ 2179625 h 2323145"/>
              <a:gd name="connsiteX230" fmla="*/ 1449503 w 11269336"/>
              <a:gd name="connsiteY230" fmla="*/ 2182633 h 2323145"/>
              <a:gd name="connsiteX231" fmla="*/ 1266687 w 11269336"/>
              <a:gd name="connsiteY231" fmla="*/ 2212688 h 2323145"/>
              <a:gd name="connsiteX232" fmla="*/ 1239614 w 11269336"/>
              <a:gd name="connsiteY232" fmla="*/ 2209727 h 2323145"/>
              <a:gd name="connsiteX233" fmla="*/ 1202436 w 11269336"/>
              <a:gd name="connsiteY233" fmla="*/ 2209817 h 2323145"/>
              <a:gd name="connsiteX234" fmla="*/ 1136097 w 11269336"/>
              <a:gd name="connsiteY234" fmla="*/ 2205112 h 2323145"/>
              <a:gd name="connsiteX235" fmla="*/ 988232 w 11269336"/>
              <a:gd name="connsiteY235" fmla="*/ 2235635 h 2323145"/>
              <a:gd name="connsiteX236" fmla="*/ 981959 w 11269336"/>
              <a:gd name="connsiteY236" fmla="*/ 2231607 h 2323145"/>
              <a:gd name="connsiteX237" fmla="*/ 938600 w 11269336"/>
              <a:gd name="connsiteY237" fmla="*/ 2238113 h 2323145"/>
              <a:gd name="connsiteX238" fmla="*/ 791788 w 11269336"/>
              <a:gd name="connsiteY238" fmla="*/ 2293224 h 2323145"/>
              <a:gd name="connsiteX239" fmla="*/ 706914 w 11269336"/>
              <a:gd name="connsiteY239" fmla="*/ 2305046 h 2323145"/>
              <a:gd name="connsiteX240" fmla="*/ 675971 w 11269336"/>
              <a:gd name="connsiteY240" fmla="*/ 2304030 h 2323145"/>
              <a:gd name="connsiteX241" fmla="*/ 624180 w 11269336"/>
              <a:gd name="connsiteY241" fmla="*/ 2302650 h 2323145"/>
              <a:gd name="connsiteX242" fmla="*/ 583453 w 11269336"/>
              <a:gd name="connsiteY242" fmla="*/ 2288788 h 2323145"/>
              <a:gd name="connsiteX243" fmla="*/ 540946 w 11269336"/>
              <a:gd name="connsiteY243" fmla="*/ 2292721 h 2323145"/>
              <a:gd name="connsiteX244" fmla="*/ 533680 w 11269336"/>
              <a:gd name="connsiteY244" fmla="*/ 2310233 h 2323145"/>
              <a:gd name="connsiteX245" fmla="*/ 487366 w 11269336"/>
              <a:gd name="connsiteY245" fmla="*/ 2309053 h 2323145"/>
              <a:gd name="connsiteX246" fmla="*/ 416820 w 11269336"/>
              <a:gd name="connsiteY246" fmla="*/ 2305443 h 2323145"/>
              <a:gd name="connsiteX247" fmla="*/ 376805 w 11269336"/>
              <a:gd name="connsiteY247" fmla="*/ 2307647 h 2323145"/>
              <a:gd name="connsiteX248" fmla="*/ 266777 w 11269336"/>
              <a:gd name="connsiteY248" fmla="*/ 2309012 h 2323145"/>
              <a:gd name="connsiteX249" fmla="*/ 156013 w 11269336"/>
              <a:gd name="connsiteY249" fmla="*/ 2306832 h 2323145"/>
              <a:gd name="connsiteX250" fmla="*/ 87258 w 11269336"/>
              <a:gd name="connsiteY250" fmla="*/ 2285511 h 2323145"/>
              <a:gd name="connsiteX251" fmla="*/ 23798 w 11269336"/>
              <a:gd name="connsiteY251" fmla="*/ 2281822 h 2323145"/>
              <a:gd name="connsiteX252" fmla="*/ 0 w 11269336"/>
              <a:gd name="connsiteY252" fmla="*/ 2285369 h 2323145"/>
              <a:gd name="connsiteX253" fmla="*/ 0 w 11269336"/>
              <a:gd name="connsiteY253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67257 w 11269336"/>
              <a:gd name="connsiteY141" fmla="*/ 2196121 h 2323145"/>
              <a:gd name="connsiteX142" fmla="*/ 4405765 w 11269336"/>
              <a:gd name="connsiteY142" fmla="*/ 2199902 h 2323145"/>
              <a:gd name="connsiteX143" fmla="*/ 4401354 w 11269336"/>
              <a:gd name="connsiteY143" fmla="*/ 2194745 h 2323145"/>
              <a:gd name="connsiteX144" fmla="*/ 4366646 w 11269336"/>
              <a:gd name="connsiteY144" fmla="*/ 2198564 h 2323145"/>
              <a:gd name="connsiteX145" fmla="*/ 4354009 w 11269336"/>
              <a:gd name="connsiteY145" fmla="*/ 2204984 h 2323145"/>
              <a:gd name="connsiteX146" fmla="*/ 4348284 w 11269336"/>
              <a:gd name="connsiteY146" fmla="*/ 2205270 h 2323145"/>
              <a:gd name="connsiteX147" fmla="*/ 4333906 w 11269336"/>
              <a:gd name="connsiteY147" fmla="*/ 2205251 h 2323145"/>
              <a:gd name="connsiteX148" fmla="*/ 4308819 w 11269336"/>
              <a:gd name="connsiteY148" fmla="*/ 2203822 h 2323145"/>
              <a:gd name="connsiteX149" fmla="*/ 4301210 w 11269336"/>
              <a:gd name="connsiteY149" fmla="*/ 2204456 h 2323145"/>
              <a:gd name="connsiteX150" fmla="*/ 4283095 w 11269336"/>
              <a:gd name="connsiteY150" fmla="*/ 2198177 h 2323145"/>
              <a:gd name="connsiteX151" fmla="*/ 4250119 w 11269336"/>
              <a:gd name="connsiteY151" fmla="*/ 2196342 h 2323145"/>
              <a:gd name="connsiteX152" fmla="*/ 4189203 w 11269336"/>
              <a:gd name="connsiteY152" fmla="*/ 2178994 h 2323145"/>
              <a:gd name="connsiteX153" fmla="*/ 4154035 w 11269336"/>
              <a:gd name="connsiteY153" fmla="*/ 2171950 h 2323145"/>
              <a:gd name="connsiteX154" fmla="*/ 4129569 w 11269336"/>
              <a:gd name="connsiteY154" fmla="*/ 2163850 h 2323145"/>
              <a:gd name="connsiteX155" fmla="*/ 4061250 w 11269336"/>
              <a:gd name="connsiteY155" fmla="*/ 2159236 h 2323145"/>
              <a:gd name="connsiteX156" fmla="*/ 3945480 w 11269336"/>
              <a:gd name="connsiteY156" fmla="*/ 2158279 h 2323145"/>
              <a:gd name="connsiteX157" fmla="*/ 3921468 w 11269336"/>
              <a:gd name="connsiteY157" fmla="*/ 2156588 h 2323145"/>
              <a:gd name="connsiteX158" fmla="*/ 3903348 w 11269336"/>
              <a:gd name="connsiteY158" fmla="*/ 2149220 h 2323145"/>
              <a:gd name="connsiteX159" fmla="*/ 3901342 w 11269336"/>
              <a:gd name="connsiteY159" fmla="*/ 2142355 h 2323145"/>
              <a:gd name="connsiteX160" fmla="*/ 3888539 w 11269336"/>
              <a:gd name="connsiteY160" fmla="*/ 2140476 h 2323145"/>
              <a:gd name="connsiteX161" fmla="*/ 3885662 w 11269336"/>
              <a:gd name="connsiteY161" fmla="*/ 2138740 h 2323145"/>
              <a:gd name="connsiteX162" fmla="*/ 3868627 w 11269336"/>
              <a:gd name="connsiteY162" fmla="*/ 2130023 h 2323145"/>
              <a:gd name="connsiteX163" fmla="*/ 3819177 w 11269336"/>
              <a:gd name="connsiteY163" fmla="*/ 2142111 h 2323145"/>
              <a:gd name="connsiteX164" fmla="*/ 3769100 w 11269336"/>
              <a:gd name="connsiteY164" fmla="*/ 2131731 h 2323145"/>
              <a:gd name="connsiteX165" fmla="*/ 3562752 w 11269336"/>
              <a:gd name="connsiteY165" fmla="*/ 2131785 h 2323145"/>
              <a:gd name="connsiteX166" fmla="*/ 3541402 w 11269336"/>
              <a:gd name="connsiteY166" fmla="*/ 2106821 h 2323145"/>
              <a:gd name="connsiteX167" fmla="*/ 3365341 w 11269336"/>
              <a:gd name="connsiteY167" fmla="*/ 2077638 h 2323145"/>
              <a:gd name="connsiteX168" fmla="*/ 3170922 w 11269336"/>
              <a:gd name="connsiteY168" fmla="*/ 2115957 h 2323145"/>
              <a:gd name="connsiteX169" fmla="*/ 3156256 w 11269336"/>
              <a:gd name="connsiteY169" fmla="*/ 2124773 h 2323145"/>
              <a:gd name="connsiteX170" fmla="*/ 3140298 w 11269336"/>
              <a:gd name="connsiteY170" fmla="*/ 2129182 h 2323145"/>
              <a:gd name="connsiteX171" fmla="*/ 3138514 w 11269336"/>
              <a:gd name="connsiteY171" fmla="*/ 2128069 h 2323145"/>
              <a:gd name="connsiteX172" fmla="*/ 3120467 w 11269336"/>
              <a:gd name="connsiteY172" fmla="*/ 2128281 h 2323145"/>
              <a:gd name="connsiteX173" fmla="*/ 3116175 w 11269336"/>
              <a:gd name="connsiteY173" fmla="*/ 2131633 h 2323145"/>
              <a:gd name="connsiteX174" fmla="*/ 3103685 w 11269336"/>
              <a:gd name="connsiteY174" fmla="*/ 2132814 h 2323145"/>
              <a:gd name="connsiteX175" fmla="*/ 3078794 w 11269336"/>
              <a:gd name="connsiteY175" fmla="*/ 2137935 h 2323145"/>
              <a:gd name="connsiteX176" fmla="*/ 3074407 w 11269336"/>
              <a:gd name="connsiteY176" fmla="*/ 2136274 h 2323145"/>
              <a:gd name="connsiteX177" fmla="*/ 3037285 w 11269336"/>
              <a:gd name="connsiteY177" fmla="*/ 2139919 h 2323145"/>
              <a:gd name="connsiteX178" fmla="*/ 3036901 w 11269336"/>
              <a:gd name="connsiteY178" fmla="*/ 2138726 h 2323145"/>
              <a:gd name="connsiteX179" fmla="*/ 3026996 w 11269336"/>
              <a:gd name="connsiteY179" fmla="*/ 2134322 h 2323145"/>
              <a:gd name="connsiteX180" fmla="*/ 3007772 w 11269336"/>
              <a:gd name="connsiteY180" fmla="*/ 2128742 h 2323145"/>
              <a:gd name="connsiteX181" fmla="*/ 2965030 w 11269336"/>
              <a:gd name="connsiteY181" fmla="*/ 2100494 h 2323145"/>
              <a:gd name="connsiteX182" fmla="*/ 2926342 w 11269336"/>
              <a:gd name="connsiteY182" fmla="*/ 2104155 h 2323145"/>
              <a:gd name="connsiteX183" fmla="*/ 2918608 w 11269336"/>
              <a:gd name="connsiteY183" fmla="*/ 2104215 h 2323145"/>
              <a:gd name="connsiteX184" fmla="*/ 2918475 w 11269336"/>
              <a:gd name="connsiteY184" fmla="*/ 2103937 h 2323145"/>
              <a:gd name="connsiteX185" fmla="*/ 2910360 w 11269336"/>
              <a:gd name="connsiteY185" fmla="*/ 2103444 h 2323145"/>
              <a:gd name="connsiteX186" fmla="*/ 2904507 w 11269336"/>
              <a:gd name="connsiteY186" fmla="*/ 2104326 h 2323145"/>
              <a:gd name="connsiteX187" fmla="*/ 2889503 w 11269336"/>
              <a:gd name="connsiteY187" fmla="*/ 2104443 h 2323145"/>
              <a:gd name="connsiteX188" fmla="*/ 2884480 w 11269336"/>
              <a:gd name="connsiteY188" fmla="*/ 2102626 h 2323145"/>
              <a:gd name="connsiteX189" fmla="*/ 2882689 w 11269336"/>
              <a:gd name="connsiteY189" fmla="*/ 2099228 h 2323145"/>
              <a:gd name="connsiteX190" fmla="*/ 2881291 w 11269336"/>
              <a:gd name="connsiteY190" fmla="*/ 2099618 h 2323145"/>
              <a:gd name="connsiteX191" fmla="*/ 2853979 w 11269336"/>
              <a:gd name="connsiteY191" fmla="*/ 2090388 h 2323145"/>
              <a:gd name="connsiteX192" fmla="*/ 2791790 w 11269336"/>
              <a:gd name="connsiteY192" fmla="*/ 2080332 h 2323145"/>
              <a:gd name="connsiteX193" fmla="*/ 2755844 w 11269336"/>
              <a:gd name="connsiteY193" fmla="*/ 2078874 h 2323145"/>
              <a:gd name="connsiteX194" fmla="*/ 2657742 w 11269336"/>
              <a:gd name="connsiteY194" fmla="*/ 2070179 h 2323145"/>
              <a:gd name="connsiteX195" fmla="*/ 2559549 w 11269336"/>
              <a:gd name="connsiteY195" fmla="*/ 2057873 h 2323145"/>
              <a:gd name="connsiteX196" fmla="*/ 2512054 w 11269336"/>
              <a:gd name="connsiteY196" fmla="*/ 2031671 h 2323145"/>
              <a:gd name="connsiteX197" fmla="*/ 2506437 w 11269336"/>
              <a:gd name="connsiteY197" fmla="*/ 2030918 h 2323145"/>
              <a:gd name="connsiteX198" fmla="*/ 2491752 w 11269336"/>
              <a:gd name="connsiteY198" fmla="*/ 2033906 h 2323145"/>
              <a:gd name="connsiteX199" fmla="*/ 2486338 w 11269336"/>
              <a:gd name="connsiteY199" fmla="*/ 2035862 h 2323145"/>
              <a:gd name="connsiteX200" fmla="*/ 2478186 w 11269336"/>
              <a:gd name="connsiteY200" fmla="*/ 2036953 h 2323145"/>
              <a:gd name="connsiteX201" fmla="*/ 2477950 w 11269336"/>
              <a:gd name="connsiteY201" fmla="*/ 2036715 h 2323145"/>
              <a:gd name="connsiteX202" fmla="*/ 2470381 w 11269336"/>
              <a:gd name="connsiteY202" fmla="*/ 2038256 h 2323145"/>
              <a:gd name="connsiteX203" fmla="*/ 2433781 w 11269336"/>
              <a:gd name="connsiteY203" fmla="*/ 2049140 h 2323145"/>
              <a:gd name="connsiteX204" fmla="*/ 2381172 w 11269336"/>
              <a:gd name="connsiteY204" fmla="*/ 2030645 h 2323145"/>
              <a:gd name="connsiteX205" fmla="*/ 2360198 w 11269336"/>
              <a:gd name="connsiteY205" fmla="*/ 2029059 h 2323145"/>
              <a:gd name="connsiteX206" fmla="*/ 2348815 w 11269336"/>
              <a:gd name="connsiteY206" fmla="*/ 2026798 h 2323145"/>
              <a:gd name="connsiteX207" fmla="*/ 2347988 w 11269336"/>
              <a:gd name="connsiteY207" fmla="*/ 2025745 h 2323145"/>
              <a:gd name="connsiteX208" fmla="*/ 2312920 w 11269336"/>
              <a:gd name="connsiteY208" fmla="*/ 2036311 h 2323145"/>
              <a:gd name="connsiteX209" fmla="*/ 2307986 w 11269336"/>
              <a:gd name="connsiteY209" fmla="*/ 2035583 h 2323145"/>
              <a:gd name="connsiteX210" fmla="*/ 2285481 w 11269336"/>
              <a:gd name="connsiteY210" fmla="*/ 2045197 h 2323145"/>
              <a:gd name="connsiteX211" fmla="*/ 2273666 w 11269336"/>
              <a:gd name="connsiteY211" fmla="*/ 2048710 h 2323145"/>
              <a:gd name="connsiteX212" fmla="*/ 2270719 w 11269336"/>
              <a:gd name="connsiteY212" fmla="*/ 2052702 h 2323145"/>
              <a:gd name="connsiteX213" fmla="*/ 2253080 w 11269336"/>
              <a:gd name="connsiteY213" fmla="*/ 2056363 h 2323145"/>
              <a:gd name="connsiteX214" fmla="*/ 2250906 w 11269336"/>
              <a:gd name="connsiteY214" fmla="*/ 2055654 h 2323145"/>
              <a:gd name="connsiteX215" fmla="*/ 2236905 w 11269336"/>
              <a:gd name="connsiteY215" fmla="*/ 2062882 h 2323145"/>
              <a:gd name="connsiteX216" fmla="*/ 2225830 w 11269336"/>
              <a:gd name="connsiteY216" fmla="*/ 2074027 h 2323145"/>
              <a:gd name="connsiteX217" fmla="*/ 2073776 w 11269336"/>
              <a:gd name="connsiteY217" fmla="*/ 2089244 h 2323145"/>
              <a:gd name="connsiteX218" fmla="*/ 1948256 w 11269336"/>
              <a:gd name="connsiteY218" fmla="*/ 2146616 h 2323145"/>
              <a:gd name="connsiteX219" fmla="*/ 1865582 w 11269336"/>
              <a:gd name="connsiteY219" fmla="*/ 2153738 h 2323145"/>
              <a:gd name="connsiteX220" fmla="*/ 1835210 w 11269336"/>
              <a:gd name="connsiteY220" fmla="*/ 2134244 h 2323145"/>
              <a:gd name="connsiteX221" fmla="*/ 1632661 w 11269336"/>
              <a:gd name="connsiteY221" fmla="*/ 2173882 h 2323145"/>
              <a:gd name="connsiteX222" fmla="*/ 1579590 w 11269336"/>
              <a:gd name="connsiteY222" fmla="*/ 2173680 h 2323145"/>
              <a:gd name="connsiteX223" fmla="*/ 1535601 w 11269336"/>
              <a:gd name="connsiteY223" fmla="*/ 2194590 h 2323145"/>
              <a:gd name="connsiteX224" fmla="*/ 1515594 w 11269336"/>
              <a:gd name="connsiteY224" fmla="*/ 2189622 h 2323145"/>
              <a:gd name="connsiteX225" fmla="*/ 1512113 w 11269336"/>
              <a:gd name="connsiteY225" fmla="*/ 2188534 h 2323145"/>
              <a:gd name="connsiteX226" fmla="*/ 1498838 w 11269336"/>
              <a:gd name="connsiteY226" fmla="*/ 2189213 h 2323145"/>
              <a:gd name="connsiteX227" fmla="*/ 1494279 w 11269336"/>
              <a:gd name="connsiteY227" fmla="*/ 2183112 h 2323145"/>
              <a:gd name="connsiteX228" fmla="*/ 1473714 w 11269336"/>
              <a:gd name="connsiteY228" fmla="*/ 2179625 h 2323145"/>
              <a:gd name="connsiteX229" fmla="*/ 1449503 w 11269336"/>
              <a:gd name="connsiteY229" fmla="*/ 2182633 h 2323145"/>
              <a:gd name="connsiteX230" fmla="*/ 1266687 w 11269336"/>
              <a:gd name="connsiteY230" fmla="*/ 2212688 h 2323145"/>
              <a:gd name="connsiteX231" fmla="*/ 1239614 w 11269336"/>
              <a:gd name="connsiteY231" fmla="*/ 2209727 h 2323145"/>
              <a:gd name="connsiteX232" fmla="*/ 1202436 w 11269336"/>
              <a:gd name="connsiteY232" fmla="*/ 2209817 h 2323145"/>
              <a:gd name="connsiteX233" fmla="*/ 1136097 w 11269336"/>
              <a:gd name="connsiteY233" fmla="*/ 2205112 h 2323145"/>
              <a:gd name="connsiteX234" fmla="*/ 988232 w 11269336"/>
              <a:gd name="connsiteY234" fmla="*/ 2235635 h 2323145"/>
              <a:gd name="connsiteX235" fmla="*/ 981959 w 11269336"/>
              <a:gd name="connsiteY235" fmla="*/ 2231607 h 2323145"/>
              <a:gd name="connsiteX236" fmla="*/ 938600 w 11269336"/>
              <a:gd name="connsiteY236" fmla="*/ 2238113 h 2323145"/>
              <a:gd name="connsiteX237" fmla="*/ 791788 w 11269336"/>
              <a:gd name="connsiteY237" fmla="*/ 2293224 h 2323145"/>
              <a:gd name="connsiteX238" fmla="*/ 706914 w 11269336"/>
              <a:gd name="connsiteY238" fmla="*/ 2305046 h 2323145"/>
              <a:gd name="connsiteX239" fmla="*/ 675971 w 11269336"/>
              <a:gd name="connsiteY239" fmla="*/ 2304030 h 2323145"/>
              <a:gd name="connsiteX240" fmla="*/ 624180 w 11269336"/>
              <a:gd name="connsiteY240" fmla="*/ 2302650 h 2323145"/>
              <a:gd name="connsiteX241" fmla="*/ 583453 w 11269336"/>
              <a:gd name="connsiteY241" fmla="*/ 2288788 h 2323145"/>
              <a:gd name="connsiteX242" fmla="*/ 540946 w 11269336"/>
              <a:gd name="connsiteY242" fmla="*/ 2292721 h 2323145"/>
              <a:gd name="connsiteX243" fmla="*/ 533680 w 11269336"/>
              <a:gd name="connsiteY243" fmla="*/ 2310233 h 2323145"/>
              <a:gd name="connsiteX244" fmla="*/ 487366 w 11269336"/>
              <a:gd name="connsiteY244" fmla="*/ 2309053 h 2323145"/>
              <a:gd name="connsiteX245" fmla="*/ 416820 w 11269336"/>
              <a:gd name="connsiteY245" fmla="*/ 2305443 h 2323145"/>
              <a:gd name="connsiteX246" fmla="*/ 376805 w 11269336"/>
              <a:gd name="connsiteY246" fmla="*/ 2307647 h 2323145"/>
              <a:gd name="connsiteX247" fmla="*/ 266777 w 11269336"/>
              <a:gd name="connsiteY247" fmla="*/ 2309012 h 2323145"/>
              <a:gd name="connsiteX248" fmla="*/ 156013 w 11269336"/>
              <a:gd name="connsiteY248" fmla="*/ 2306832 h 2323145"/>
              <a:gd name="connsiteX249" fmla="*/ 87258 w 11269336"/>
              <a:gd name="connsiteY249" fmla="*/ 2285511 h 2323145"/>
              <a:gd name="connsiteX250" fmla="*/ 23798 w 11269336"/>
              <a:gd name="connsiteY250" fmla="*/ 2281822 h 2323145"/>
              <a:gd name="connsiteX251" fmla="*/ 0 w 11269336"/>
              <a:gd name="connsiteY251" fmla="*/ 2285369 h 2323145"/>
              <a:gd name="connsiteX252" fmla="*/ 0 w 11269336"/>
              <a:gd name="connsiteY252" fmla="*/ 0 h 2323145"/>
              <a:gd name="connsiteX0" fmla="*/ 0 w 11269336"/>
              <a:gd name="connsiteY0" fmla="*/ 0 h 2323145"/>
              <a:gd name="connsiteX1" fmla="*/ 11269336 w 11269336"/>
              <a:gd name="connsiteY1" fmla="*/ 0 h 2323145"/>
              <a:gd name="connsiteX2" fmla="*/ 11268645 w 11269336"/>
              <a:gd name="connsiteY2" fmla="*/ 511 h 2323145"/>
              <a:gd name="connsiteX3" fmla="*/ 11230739 w 11269336"/>
              <a:gd name="connsiteY3" fmla="*/ 37096 h 2323145"/>
              <a:gd name="connsiteX4" fmla="*/ 11082485 w 11269336"/>
              <a:gd name="connsiteY4" fmla="*/ 78590 h 2323145"/>
              <a:gd name="connsiteX5" fmla="*/ 11031776 w 11269336"/>
              <a:gd name="connsiteY5" fmla="*/ 79197 h 2323145"/>
              <a:gd name="connsiteX6" fmla="*/ 10995894 w 11269336"/>
              <a:gd name="connsiteY6" fmla="*/ 83459 h 2323145"/>
              <a:gd name="connsiteX7" fmla="*/ 10861177 w 11269336"/>
              <a:gd name="connsiteY7" fmla="*/ 147419 h 2323145"/>
              <a:gd name="connsiteX8" fmla="*/ 10782732 w 11269336"/>
              <a:gd name="connsiteY8" fmla="*/ 135645 h 2323145"/>
              <a:gd name="connsiteX9" fmla="*/ 10660773 w 11269336"/>
              <a:gd name="connsiteY9" fmla="*/ 179312 h 2323145"/>
              <a:gd name="connsiteX10" fmla="*/ 10564442 w 11269336"/>
              <a:gd name="connsiteY10" fmla="*/ 160738 h 2323145"/>
              <a:gd name="connsiteX11" fmla="*/ 10490200 w 11269336"/>
              <a:gd name="connsiteY11" fmla="*/ 183533 h 2323145"/>
              <a:gd name="connsiteX12" fmla="*/ 10271351 w 11269336"/>
              <a:gd name="connsiteY12" fmla="*/ 243104 h 2323145"/>
              <a:gd name="connsiteX13" fmla="*/ 10061033 w 11269336"/>
              <a:gd name="connsiteY13" fmla="*/ 364937 h 2323145"/>
              <a:gd name="connsiteX14" fmla="*/ 9921770 w 11269336"/>
              <a:gd name="connsiteY14" fmla="*/ 406154 h 2323145"/>
              <a:gd name="connsiteX15" fmla="*/ 9858388 w 11269336"/>
              <a:gd name="connsiteY15" fmla="*/ 439489 h 2323145"/>
              <a:gd name="connsiteX16" fmla="*/ 9811914 w 11269336"/>
              <a:gd name="connsiteY16" fmla="*/ 449865 h 2323145"/>
              <a:gd name="connsiteX17" fmla="*/ 9784394 w 11269336"/>
              <a:gd name="connsiteY17" fmla="*/ 457816 h 2323145"/>
              <a:gd name="connsiteX18" fmla="*/ 9656836 w 11269336"/>
              <a:gd name="connsiteY18" fmla="*/ 469967 h 2323145"/>
              <a:gd name="connsiteX19" fmla="*/ 9561575 w 11269336"/>
              <a:gd name="connsiteY19" fmla="*/ 559978 h 2323145"/>
              <a:gd name="connsiteX20" fmla="*/ 9162278 w 11269336"/>
              <a:gd name="connsiteY20" fmla="*/ 704724 h 2323145"/>
              <a:gd name="connsiteX21" fmla="*/ 9062863 w 11269336"/>
              <a:gd name="connsiteY21" fmla="*/ 754656 h 2323145"/>
              <a:gd name="connsiteX22" fmla="*/ 8914746 w 11269336"/>
              <a:gd name="connsiteY22" fmla="*/ 826428 h 2323145"/>
              <a:gd name="connsiteX23" fmla="*/ 8917778 w 11269336"/>
              <a:gd name="connsiteY23" fmla="*/ 835198 h 2323145"/>
              <a:gd name="connsiteX24" fmla="*/ 8905560 w 11269336"/>
              <a:gd name="connsiteY24" fmla="*/ 838358 h 2323145"/>
              <a:gd name="connsiteX25" fmla="*/ 8897564 w 11269336"/>
              <a:gd name="connsiteY25" fmla="*/ 834287 h 2323145"/>
              <a:gd name="connsiteX26" fmla="*/ 8878040 w 11269336"/>
              <a:gd name="connsiteY26" fmla="*/ 844150 h 2323145"/>
              <a:gd name="connsiteX27" fmla="*/ 8795998 w 11269336"/>
              <a:gd name="connsiteY27" fmla="*/ 863337 h 2323145"/>
              <a:gd name="connsiteX28" fmla="*/ 8776970 w 11269336"/>
              <a:gd name="connsiteY28" fmla="*/ 885177 h 2323145"/>
              <a:gd name="connsiteX29" fmla="*/ 8755719 w 11269336"/>
              <a:gd name="connsiteY29" fmla="*/ 889754 h 2323145"/>
              <a:gd name="connsiteX30" fmla="*/ 8743257 w 11269336"/>
              <a:gd name="connsiteY30" fmla="*/ 904723 h 2323145"/>
              <a:gd name="connsiteX31" fmla="*/ 8721366 w 11269336"/>
              <a:gd name="connsiteY31" fmla="*/ 904711 h 2323145"/>
              <a:gd name="connsiteX32" fmla="*/ 8678353 w 11269336"/>
              <a:gd name="connsiteY32" fmla="*/ 926318 h 2323145"/>
              <a:gd name="connsiteX33" fmla="*/ 8636849 w 11269336"/>
              <a:gd name="connsiteY33" fmla="*/ 937900 h 2323145"/>
              <a:gd name="connsiteX34" fmla="*/ 8620213 w 11269336"/>
              <a:gd name="connsiteY34" fmla="*/ 943068 h 2323145"/>
              <a:gd name="connsiteX35" fmla="*/ 8612581 w 11269336"/>
              <a:gd name="connsiteY35" fmla="*/ 952695 h 2323145"/>
              <a:gd name="connsiteX36" fmla="*/ 8589038 w 11269336"/>
              <a:gd name="connsiteY36" fmla="*/ 963892 h 2323145"/>
              <a:gd name="connsiteX37" fmla="*/ 8579950 w 11269336"/>
              <a:gd name="connsiteY37" fmla="*/ 960899 h 2323145"/>
              <a:gd name="connsiteX38" fmla="*/ 8579319 w 11269336"/>
              <a:gd name="connsiteY38" fmla="*/ 965630 h 2323145"/>
              <a:gd name="connsiteX39" fmla="*/ 8547429 w 11269336"/>
              <a:gd name="connsiteY39" fmla="*/ 984506 h 2323145"/>
              <a:gd name="connsiteX40" fmla="*/ 8478704 w 11269336"/>
              <a:gd name="connsiteY40" fmla="*/ 1025490 h 2323145"/>
              <a:gd name="connsiteX41" fmla="*/ 8461421 w 11269336"/>
              <a:gd name="connsiteY41" fmla="*/ 1035512 h 2323145"/>
              <a:gd name="connsiteX42" fmla="*/ 8445003 w 11269336"/>
              <a:gd name="connsiteY42" fmla="*/ 1036851 h 2323145"/>
              <a:gd name="connsiteX43" fmla="*/ 8357350 w 11269336"/>
              <a:gd name="connsiteY43" fmla="*/ 1060213 h 2323145"/>
              <a:gd name="connsiteX44" fmla="*/ 8335565 w 11269336"/>
              <a:gd name="connsiteY44" fmla="*/ 1061151 h 2323145"/>
              <a:gd name="connsiteX45" fmla="*/ 8325267 w 11269336"/>
              <a:gd name="connsiteY45" fmla="*/ 1055919 h 2323145"/>
              <a:gd name="connsiteX46" fmla="*/ 8293586 w 11269336"/>
              <a:gd name="connsiteY46" fmla="*/ 1076144 h 2323145"/>
              <a:gd name="connsiteX47" fmla="*/ 8242405 w 11269336"/>
              <a:gd name="connsiteY47" fmla="*/ 1095960 h 2323145"/>
              <a:gd name="connsiteX48" fmla="*/ 8197391 w 11269336"/>
              <a:gd name="connsiteY48" fmla="*/ 1107746 h 2323145"/>
              <a:gd name="connsiteX49" fmla="*/ 8081474 w 11269336"/>
              <a:gd name="connsiteY49" fmla="*/ 1130125 h 2323145"/>
              <a:gd name="connsiteX50" fmla="*/ 8053585 w 11269336"/>
              <a:gd name="connsiteY50" fmla="*/ 1129169 h 2323145"/>
              <a:gd name="connsiteX51" fmla="*/ 8038422 w 11269336"/>
              <a:gd name="connsiteY51" fmla="*/ 1119092 h 2323145"/>
              <a:gd name="connsiteX52" fmla="*/ 8029450 w 11269336"/>
              <a:gd name="connsiteY52" fmla="*/ 1125592 h 2323145"/>
              <a:gd name="connsiteX53" fmla="*/ 7959552 w 11269336"/>
              <a:gd name="connsiteY53" fmla="*/ 1140188 h 2323145"/>
              <a:gd name="connsiteX54" fmla="*/ 7914188 w 11269336"/>
              <a:gd name="connsiteY54" fmla="*/ 1150862 h 2323145"/>
              <a:gd name="connsiteX55" fmla="*/ 7914918 w 11269336"/>
              <a:gd name="connsiteY55" fmla="*/ 1168758 h 2323145"/>
              <a:gd name="connsiteX56" fmla="*/ 7875510 w 11269336"/>
              <a:gd name="connsiteY56" fmla="*/ 1183153 h 2323145"/>
              <a:gd name="connsiteX57" fmla="*/ 7829932 w 11269336"/>
              <a:gd name="connsiteY57" fmla="*/ 1180782 h 2323145"/>
              <a:gd name="connsiteX58" fmla="*/ 7779182 w 11269336"/>
              <a:gd name="connsiteY58" fmla="*/ 1192665 h 2323145"/>
              <a:gd name="connsiteX59" fmla="*/ 7748774 w 11269336"/>
              <a:gd name="connsiteY59" fmla="*/ 1199586 h 2323145"/>
              <a:gd name="connsiteX60" fmla="*/ 7671846 w 11269336"/>
              <a:gd name="connsiteY60" fmla="*/ 1231966 h 2323145"/>
              <a:gd name="connsiteX61" fmla="*/ 7554146 w 11269336"/>
              <a:gd name="connsiteY61" fmla="*/ 1319748 h 2323145"/>
              <a:gd name="connsiteX62" fmla="*/ 7515052 w 11269336"/>
              <a:gd name="connsiteY62" fmla="*/ 1336718 h 2323145"/>
              <a:gd name="connsiteX63" fmla="*/ 7507193 w 11269336"/>
              <a:gd name="connsiteY63" fmla="*/ 1334617 h 2323145"/>
              <a:gd name="connsiteX64" fmla="*/ 7461694 w 11269336"/>
              <a:gd name="connsiteY64" fmla="*/ 1375866 h 2323145"/>
              <a:gd name="connsiteX65" fmla="*/ 7377571 w 11269336"/>
              <a:gd name="connsiteY65" fmla="*/ 1400128 h 2323145"/>
              <a:gd name="connsiteX66" fmla="*/ 7311261 w 11269336"/>
              <a:gd name="connsiteY66" fmla="*/ 1412652 h 2323145"/>
              <a:gd name="connsiteX67" fmla="*/ 7275307 w 11269336"/>
              <a:gd name="connsiteY67" fmla="*/ 1422171 h 2323145"/>
              <a:gd name="connsiteX68" fmla="*/ 7247783 w 11269336"/>
              <a:gd name="connsiteY68" fmla="*/ 1426330 h 2323145"/>
              <a:gd name="connsiteX69" fmla="*/ 7185047 w 11269336"/>
              <a:gd name="connsiteY69" fmla="*/ 1451812 h 2323145"/>
              <a:gd name="connsiteX70" fmla="*/ 7084117 w 11269336"/>
              <a:gd name="connsiteY70" fmla="*/ 1500281 h 2323145"/>
              <a:gd name="connsiteX71" fmla="*/ 7062011 w 11269336"/>
              <a:gd name="connsiteY71" fmla="*/ 1509183 h 2323145"/>
              <a:gd name="connsiteX72" fmla="*/ 7040555 w 11269336"/>
              <a:gd name="connsiteY72" fmla="*/ 1511207 h 2323145"/>
              <a:gd name="connsiteX73" fmla="*/ 7033438 w 11269336"/>
              <a:gd name="connsiteY73" fmla="*/ 1506772 h 2323145"/>
              <a:gd name="connsiteX74" fmla="*/ 7020886 w 11269336"/>
              <a:gd name="connsiteY74" fmla="*/ 1510764 h 2323145"/>
              <a:gd name="connsiteX75" fmla="*/ 7017033 w 11269336"/>
              <a:gd name="connsiteY75" fmla="*/ 1510650 h 2323145"/>
              <a:gd name="connsiteX76" fmla="*/ 6995460 w 11269336"/>
              <a:gd name="connsiteY76" fmla="*/ 1511173 h 2323145"/>
              <a:gd name="connsiteX77" fmla="*/ 6962144 w 11269336"/>
              <a:gd name="connsiteY77" fmla="*/ 1541508 h 2323145"/>
              <a:gd name="connsiteX78" fmla="*/ 6910674 w 11269336"/>
              <a:gd name="connsiteY78" fmla="*/ 1554793 h 2323145"/>
              <a:gd name="connsiteX79" fmla="*/ 6732152 w 11269336"/>
              <a:gd name="connsiteY79" fmla="*/ 1642538 h 2323145"/>
              <a:gd name="connsiteX80" fmla="*/ 6694106 w 11269336"/>
              <a:gd name="connsiteY80" fmla="*/ 1632377 h 2323145"/>
              <a:gd name="connsiteX81" fmla="*/ 6617223 w 11269336"/>
              <a:gd name="connsiteY81" fmla="*/ 1659889 h 2323145"/>
              <a:gd name="connsiteX82" fmla="*/ 6521138 w 11269336"/>
              <a:gd name="connsiteY82" fmla="*/ 1744340 h 2323145"/>
              <a:gd name="connsiteX83" fmla="*/ 6380677 w 11269336"/>
              <a:gd name="connsiteY83" fmla="*/ 1796883 h 2323145"/>
              <a:gd name="connsiteX84" fmla="*/ 6374897 w 11269336"/>
              <a:gd name="connsiteY84" fmla="*/ 1809910 h 2323145"/>
              <a:gd name="connsiteX85" fmla="*/ 6364545 w 11269336"/>
              <a:gd name="connsiteY85" fmla="*/ 1820090 h 2323145"/>
              <a:gd name="connsiteX86" fmla="*/ 6362126 w 11269336"/>
              <a:gd name="connsiteY86" fmla="*/ 1819991 h 2323145"/>
              <a:gd name="connsiteX87" fmla="*/ 6346673 w 11269336"/>
              <a:gd name="connsiteY87" fmla="*/ 1827824 h 2323145"/>
              <a:gd name="connsiteX88" fmla="*/ 6345588 w 11269336"/>
              <a:gd name="connsiteY88" fmla="*/ 1832232 h 2323145"/>
              <a:gd name="connsiteX89" fmla="*/ 6335708 w 11269336"/>
              <a:gd name="connsiteY89" fmla="*/ 1838451 h 2323145"/>
              <a:gd name="connsiteX90" fmla="*/ 6318182 w 11269336"/>
              <a:gd name="connsiteY90" fmla="*/ 1852975 h 2323145"/>
              <a:gd name="connsiteX91" fmla="*/ 6313084 w 11269336"/>
              <a:gd name="connsiteY91" fmla="*/ 1853561 h 2323145"/>
              <a:gd name="connsiteX92" fmla="*/ 6283816 w 11269336"/>
              <a:gd name="connsiteY92" fmla="*/ 1872148 h 2323145"/>
              <a:gd name="connsiteX93" fmla="*/ 6282550 w 11269336"/>
              <a:gd name="connsiteY93" fmla="*/ 1871392 h 2323145"/>
              <a:gd name="connsiteX94" fmla="*/ 6270527 w 11269336"/>
              <a:gd name="connsiteY94" fmla="*/ 1872208 h 2323145"/>
              <a:gd name="connsiteX95" fmla="*/ 6249518 w 11269336"/>
              <a:gd name="connsiteY95" fmla="*/ 1876079 h 2323145"/>
              <a:gd name="connsiteX96" fmla="*/ 6190386 w 11269336"/>
              <a:gd name="connsiteY96" fmla="*/ 1872478 h 2323145"/>
              <a:gd name="connsiteX97" fmla="*/ 6159777 w 11269336"/>
              <a:gd name="connsiteY97" fmla="*/ 1891745 h 2323145"/>
              <a:gd name="connsiteX98" fmla="*/ 6153131 w 11269336"/>
              <a:gd name="connsiteY98" fmla="*/ 1895079 h 2323145"/>
              <a:gd name="connsiteX99" fmla="*/ 6152798 w 11269336"/>
              <a:gd name="connsiteY99" fmla="*/ 1894920 h 2323145"/>
              <a:gd name="connsiteX100" fmla="*/ 6145388 w 11269336"/>
              <a:gd name="connsiteY100" fmla="*/ 1897990 h 2323145"/>
              <a:gd name="connsiteX101" fmla="*/ 6141014 w 11269336"/>
              <a:gd name="connsiteY101" fmla="*/ 1901155 h 2323145"/>
              <a:gd name="connsiteX102" fmla="*/ 6128122 w 11269336"/>
              <a:gd name="connsiteY102" fmla="*/ 1907623 h 2323145"/>
              <a:gd name="connsiteX103" fmla="*/ 6122351 w 11269336"/>
              <a:gd name="connsiteY103" fmla="*/ 1908359 h 2323145"/>
              <a:gd name="connsiteX104" fmla="*/ 6064750 w 11269336"/>
              <a:gd name="connsiteY104" fmla="*/ 1896394 h 2323145"/>
              <a:gd name="connsiteX105" fmla="*/ 5964230 w 11269336"/>
              <a:gd name="connsiteY105" fmla="*/ 1910038 h 2323145"/>
              <a:gd name="connsiteX106" fmla="*/ 5865399 w 11269336"/>
              <a:gd name="connsiteY106" fmla="*/ 1926966 h 2323145"/>
              <a:gd name="connsiteX107" fmla="*/ 5829951 w 11269336"/>
              <a:gd name="connsiteY107" fmla="*/ 1934755 h 2323145"/>
              <a:gd name="connsiteX108" fmla="*/ 5765285 w 11269336"/>
              <a:gd name="connsiteY108" fmla="*/ 1941322 h 2323145"/>
              <a:gd name="connsiteX109" fmla="*/ 5734750 w 11269336"/>
              <a:gd name="connsiteY109" fmla="*/ 1939793 h 2323145"/>
              <a:gd name="connsiteX110" fmla="*/ 5733569 w 11269336"/>
              <a:gd name="connsiteY110" fmla="*/ 1940505 h 2323145"/>
              <a:gd name="connsiteX111" fmla="*/ 5730329 w 11269336"/>
              <a:gd name="connsiteY111" fmla="*/ 1937845 h 2323145"/>
              <a:gd name="connsiteX112" fmla="*/ 5724661 w 11269336"/>
              <a:gd name="connsiteY112" fmla="*/ 1937455 h 2323145"/>
              <a:gd name="connsiteX113" fmla="*/ 5710186 w 11269336"/>
              <a:gd name="connsiteY113" fmla="*/ 1941370 h 2323145"/>
              <a:gd name="connsiteX114" fmla="*/ 5704910 w 11269336"/>
              <a:gd name="connsiteY114" fmla="*/ 1943663 h 2323145"/>
              <a:gd name="connsiteX115" fmla="*/ 5696836 w 11269336"/>
              <a:gd name="connsiteY115" fmla="*/ 1945271 h 2323145"/>
              <a:gd name="connsiteX116" fmla="*/ 5696583 w 11269336"/>
              <a:gd name="connsiteY116" fmla="*/ 1945050 h 2323145"/>
              <a:gd name="connsiteX117" fmla="*/ 5689123 w 11269336"/>
              <a:gd name="connsiteY117" fmla="*/ 1947067 h 2323145"/>
              <a:gd name="connsiteX118" fmla="*/ 5653291 w 11269336"/>
              <a:gd name="connsiteY118" fmla="*/ 1960245 h 2323145"/>
              <a:gd name="connsiteX119" fmla="*/ 5599385 w 11269336"/>
              <a:gd name="connsiteY119" fmla="*/ 1945198 h 2323145"/>
              <a:gd name="connsiteX120" fmla="*/ 5578300 w 11269336"/>
              <a:gd name="connsiteY120" fmla="*/ 1944963 h 2323145"/>
              <a:gd name="connsiteX121" fmla="*/ 5566758 w 11269336"/>
              <a:gd name="connsiteY121" fmla="*/ 1943441 h 2323145"/>
              <a:gd name="connsiteX122" fmla="*/ 5565857 w 11269336"/>
              <a:gd name="connsiteY122" fmla="*/ 1942445 h 2323145"/>
              <a:gd name="connsiteX123" fmla="*/ 5531534 w 11269336"/>
              <a:gd name="connsiteY123" fmla="*/ 1955208 h 2323145"/>
              <a:gd name="connsiteX124" fmla="*/ 5526552 w 11269336"/>
              <a:gd name="connsiteY124" fmla="*/ 1954799 h 2323145"/>
              <a:gd name="connsiteX125" fmla="*/ 5504723 w 11269336"/>
              <a:gd name="connsiteY125" fmla="*/ 1965811 h 2323145"/>
              <a:gd name="connsiteX126" fmla="*/ 5493156 w 11269336"/>
              <a:gd name="connsiteY126" fmla="*/ 1970063 h 2323145"/>
              <a:gd name="connsiteX127" fmla="*/ 5490486 w 11269336"/>
              <a:gd name="connsiteY127" fmla="*/ 1974227 h 2323145"/>
              <a:gd name="connsiteX128" fmla="*/ 5473107 w 11269336"/>
              <a:gd name="connsiteY128" fmla="*/ 1979001 h 2323145"/>
              <a:gd name="connsiteX129" fmla="*/ 5470885 w 11269336"/>
              <a:gd name="connsiteY129" fmla="*/ 1978432 h 2323145"/>
              <a:gd name="connsiteX130" fmla="*/ 5457393 w 11269336"/>
              <a:gd name="connsiteY130" fmla="*/ 1986525 h 2323145"/>
              <a:gd name="connsiteX131" fmla="*/ 5447102 w 11269336"/>
              <a:gd name="connsiteY131" fmla="*/ 1998329 h 2323145"/>
              <a:gd name="connsiteX132" fmla="*/ 5159151 w 11269336"/>
              <a:gd name="connsiteY132" fmla="*/ 2029640 h 2323145"/>
              <a:gd name="connsiteX133" fmla="*/ 5098838 w 11269336"/>
              <a:gd name="connsiteY133" fmla="*/ 2062961 h 2323145"/>
              <a:gd name="connsiteX134" fmla="*/ 4860988 w 11269336"/>
              <a:gd name="connsiteY134" fmla="*/ 2135698 h 2323145"/>
              <a:gd name="connsiteX135" fmla="*/ 4765388 w 11269336"/>
              <a:gd name="connsiteY135" fmla="*/ 2162525 h 2323145"/>
              <a:gd name="connsiteX136" fmla="*/ 4745033 w 11269336"/>
              <a:gd name="connsiteY136" fmla="*/ 2158859 h 2323145"/>
              <a:gd name="connsiteX137" fmla="*/ 4741475 w 11269336"/>
              <a:gd name="connsiteY137" fmla="*/ 2157998 h 2323145"/>
              <a:gd name="connsiteX138" fmla="*/ 4728247 w 11269336"/>
              <a:gd name="connsiteY138" fmla="*/ 2159526 h 2323145"/>
              <a:gd name="connsiteX139" fmla="*/ 4723263 w 11269336"/>
              <a:gd name="connsiteY139" fmla="*/ 2153742 h 2323145"/>
              <a:gd name="connsiteX140" fmla="*/ 4593061 w 11269336"/>
              <a:gd name="connsiteY140" fmla="*/ 2171597 h 2323145"/>
              <a:gd name="connsiteX141" fmla="*/ 4405765 w 11269336"/>
              <a:gd name="connsiteY141" fmla="*/ 2199902 h 2323145"/>
              <a:gd name="connsiteX142" fmla="*/ 4401354 w 11269336"/>
              <a:gd name="connsiteY142" fmla="*/ 2194745 h 2323145"/>
              <a:gd name="connsiteX143" fmla="*/ 4366646 w 11269336"/>
              <a:gd name="connsiteY143" fmla="*/ 2198564 h 2323145"/>
              <a:gd name="connsiteX144" fmla="*/ 4354009 w 11269336"/>
              <a:gd name="connsiteY144" fmla="*/ 2204984 h 2323145"/>
              <a:gd name="connsiteX145" fmla="*/ 4348284 w 11269336"/>
              <a:gd name="connsiteY145" fmla="*/ 2205270 h 2323145"/>
              <a:gd name="connsiteX146" fmla="*/ 4333906 w 11269336"/>
              <a:gd name="connsiteY146" fmla="*/ 2205251 h 2323145"/>
              <a:gd name="connsiteX147" fmla="*/ 4308819 w 11269336"/>
              <a:gd name="connsiteY147" fmla="*/ 2203822 h 2323145"/>
              <a:gd name="connsiteX148" fmla="*/ 4301210 w 11269336"/>
              <a:gd name="connsiteY148" fmla="*/ 2204456 h 2323145"/>
              <a:gd name="connsiteX149" fmla="*/ 4283095 w 11269336"/>
              <a:gd name="connsiteY149" fmla="*/ 2198177 h 2323145"/>
              <a:gd name="connsiteX150" fmla="*/ 4250119 w 11269336"/>
              <a:gd name="connsiteY150" fmla="*/ 2196342 h 2323145"/>
              <a:gd name="connsiteX151" fmla="*/ 4189203 w 11269336"/>
              <a:gd name="connsiteY151" fmla="*/ 2178994 h 2323145"/>
              <a:gd name="connsiteX152" fmla="*/ 4154035 w 11269336"/>
              <a:gd name="connsiteY152" fmla="*/ 2171950 h 2323145"/>
              <a:gd name="connsiteX153" fmla="*/ 4129569 w 11269336"/>
              <a:gd name="connsiteY153" fmla="*/ 2163850 h 2323145"/>
              <a:gd name="connsiteX154" fmla="*/ 4061250 w 11269336"/>
              <a:gd name="connsiteY154" fmla="*/ 2159236 h 2323145"/>
              <a:gd name="connsiteX155" fmla="*/ 3945480 w 11269336"/>
              <a:gd name="connsiteY155" fmla="*/ 2158279 h 2323145"/>
              <a:gd name="connsiteX156" fmla="*/ 3921468 w 11269336"/>
              <a:gd name="connsiteY156" fmla="*/ 2156588 h 2323145"/>
              <a:gd name="connsiteX157" fmla="*/ 3903348 w 11269336"/>
              <a:gd name="connsiteY157" fmla="*/ 2149220 h 2323145"/>
              <a:gd name="connsiteX158" fmla="*/ 3901342 w 11269336"/>
              <a:gd name="connsiteY158" fmla="*/ 2142355 h 2323145"/>
              <a:gd name="connsiteX159" fmla="*/ 3888539 w 11269336"/>
              <a:gd name="connsiteY159" fmla="*/ 2140476 h 2323145"/>
              <a:gd name="connsiteX160" fmla="*/ 3885662 w 11269336"/>
              <a:gd name="connsiteY160" fmla="*/ 2138740 h 2323145"/>
              <a:gd name="connsiteX161" fmla="*/ 3868627 w 11269336"/>
              <a:gd name="connsiteY161" fmla="*/ 2130023 h 2323145"/>
              <a:gd name="connsiteX162" fmla="*/ 3819177 w 11269336"/>
              <a:gd name="connsiteY162" fmla="*/ 2142111 h 2323145"/>
              <a:gd name="connsiteX163" fmla="*/ 3769100 w 11269336"/>
              <a:gd name="connsiteY163" fmla="*/ 2131731 h 2323145"/>
              <a:gd name="connsiteX164" fmla="*/ 3562752 w 11269336"/>
              <a:gd name="connsiteY164" fmla="*/ 2131785 h 2323145"/>
              <a:gd name="connsiteX165" fmla="*/ 3541402 w 11269336"/>
              <a:gd name="connsiteY165" fmla="*/ 2106821 h 2323145"/>
              <a:gd name="connsiteX166" fmla="*/ 3365341 w 11269336"/>
              <a:gd name="connsiteY166" fmla="*/ 2077638 h 2323145"/>
              <a:gd name="connsiteX167" fmla="*/ 3170922 w 11269336"/>
              <a:gd name="connsiteY167" fmla="*/ 2115957 h 2323145"/>
              <a:gd name="connsiteX168" fmla="*/ 3156256 w 11269336"/>
              <a:gd name="connsiteY168" fmla="*/ 2124773 h 2323145"/>
              <a:gd name="connsiteX169" fmla="*/ 3140298 w 11269336"/>
              <a:gd name="connsiteY169" fmla="*/ 2129182 h 2323145"/>
              <a:gd name="connsiteX170" fmla="*/ 3138514 w 11269336"/>
              <a:gd name="connsiteY170" fmla="*/ 2128069 h 2323145"/>
              <a:gd name="connsiteX171" fmla="*/ 3120467 w 11269336"/>
              <a:gd name="connsiteY171" fmla="*/ 2128281 h 2323145"/>
              <a:gd name="connsiteX172" fmla="*/ 3116175 w 11269336"/>
              <a:gd name="connsiteY172" fmla="*/ 2131633 h 2323145"/>
              <a:gd name="connsiteX173" fmla="*/ 3103685 w 11269336"/>
              <a:gd name="connsiteY173" fmla="*/ 2132814 h 2323145"/>
              <a:gd name="connsiteX174" fmla="*/ 3078794 w 11269336"/>
              <a:gd name="connsiteY174" fmla="*/ 2137935 h 2323145"/>
              <a:gd name="connsiteX175" fmla="*/ 3074407 w 11269336"/>
              <a:gd name="connsiteY175" fmla="*/ 2136274 h 2323145"/>
              <a:gd name="connsiteX176" fmla="*/ 3037285 w 11269336"/>
              <a:gd name="connsiteY176" fmla="*/ 2139919 h 2323145"/>
              <a:gd name="connsiteX177" fmla="*/ 3036901 w 11269336"/>
              <a:gd name="connsiteY177" fmla="*/ 2138726 h 2323145"/>
              <a:gd name="connsiteX178" fmla="*/ 3026996 w 11269336"/>
              <a:gd name="connsiteY178" fmla="*/ 2134322 h 2323145"/>
              <a:gd name="connsiteX179" fmla="*/ 3007772 w 11269336"/>
              <a:gd name="connsiteY179" fmla="*/ 2128742 h 2323145"/>
              <a:gd name="connsiteX180" fmla="*/ 2965030 w 11269336"/>
              <a:gd name="connsiteY180" fmla="*/ 2100494 h 2323145"/>
              <a:gd name="connsiteX181" fmla="*/ 2926342 w 11269336"/>
              <a:gd name="connsiteY181" fmla="*/ 2104155 h 2323145"/>
              <a:gd name="connsiteX182" fmla="*/ 2918608 w 11269336"/>
              <a:gd name="connsiteY182" fmla="*/ 2104215 h 2323145"/>
              <a:gd name="connsiteX183" fmla="*/ 2918475 w 11269336"/>
              <a:gd name="connsiteY183" fmla="*/ 2103937 h 2323145"/>
              <a:gd name="connsiteX184" fmla="*/ 2910360 w 11269336"/>
              <a:gd name="connsiteY184" fmla="*/ 2103444 h 2323145"/>
              <a:gd name="connsiteX185" fmla="*/ 2904507 w 11269336"/>
              <a:gd name="connsiteY185" fmla="*/ 2104326 h 2323145"/>
              <a:gd name="connsiteX186" fmla="*/ 2889503 w 11269336"/>
              <a:gd name="connsiteY186" fmla="*/ 2104443 h 2323145"/>
              <a:gd name="connsiteX187" fmla="*/ 2884480 w 11269336"/>
              <a:gd name="connsiteY187" fmla="*/ 2102626 h 2323145"/>
              <a:gd name="connsiteX188" fmla="*/ 2882689 w 11269336"/>
              <a:gd name="connsiteY188" fmla="*/ 2099228 h 2323145"/>
              <a:gd name="connsiteX189" fmla="*/ 2881291 w 11269336"/>
              <a:gd name="connsiteY189" fmla="*/ 2099618 h 2323145"/>
              <a:gd name="connsiteX190" fmla="*/ 2853979 w 11269336"/>
              <a:gd name="connsiteY190" fmla="*/ 2090388 h 2323145"/>
              <a:gd name="connsiteX191" fmla="*/ 2791790 w 11269336"/>
              <a:gd name="connsiteY191" fmla="*/ 2080332 h 2323145"/>
              <a:gd name="connsiteX192" fmla="*/ 2755844 w 11269336"/>
              <a:gd name="connsiteY192" fmla="*/ 2078874 h 2323145"/>
              <a:gd name="connsiteX193" fmla="*/ 2657742 w 11269336"/>
              <a:gd name="connsiteY193" fmla="*/ 2070179 h 2323145"/>
              <a:gd name="connsiteX194" fmla="*/ 2559549 w 11269336"/>
              <a:gd name="connsiteY194" fmla="*/ 2057873 h 2323145"/>
              <a:gd name="connsiteX195" fmla="*/ 2512054 w 11269336"/>
              <a:gd name="connsiteY195" fmla="*/ 2031671 h 2323145"/>
              <a:gd name="connsiteX196" fmla="*/ 2506437 w 11269336"/>
              <a:gd name="connsiteY196" fmla="*/ 2030918 h 2323145"/>
              <a:gd name="connsiteX197" fmla="*/ 2491752 w 11269336"/>
              <a:gd name="connsiteY197" fmla="*/ 2033906 h 2323145"/>
              <a:gd name="connsiteX198" fmla="*/ 2486338 w 11269336"/>
              <a:gd name="connsiteY198" fmla="*/ 2035862 h 2323145"/>
              <a:gd name="connsiteX199" fmla="*/ 2478186 w 11269336"/>
              <a:gd name="connsiteY199" fmla="*/ 2036953 h 2323145"/>
              <a:gd name="connsiteX200" fmla="*/ 2477950 w 11269336"/>
              <a:gd name="connsiteY200" fmla="*/ 2036715 h 2323145"/>
              <a:gd name="connsiteX201" fmla="*/ 2470381 w 11269336"/>
              <a:gd name="connsiteY201" fmla="*/ 2038256 h 2323145"/>
              <a:gd name="connsiteX202" fmla="*/ 2433781 w 11269336"/>
              <a:gd name="connsiteY202" fmla="*/ 2049140 h 2323145"/>
              <a:gd name="connsiteX203" fmla="*/ 2381172 w 11269336"/>
              <a:gd name="connsiteY203" fmla="*/ 2030645 h 2323145"/>
              <a:gd name="connsiteX204" fmla="*/ 2360198 w 11269336"/>
              <a:gd name="connsiteY204" fmla="*/ 2029059 h 2323145"/>
              <a:gd name="connsiteX205" fmla="*/ 2348815 w 11269336"/>
              <a:gd name="connsiteY205" fmla="*/ 2026798 h 2323145"/>
              <a:gd name="connsiteX206" fmla="*/ 2347988 w 11269336"/>
              <a:gd name="connsiteY206" fmla="*/ 2025745 h 2323145"/>
              <a:gd name="connsiteX207" fmla="*/ 2312920 w 11269336"/>
              <a:gd name="connsiteY207" fmla="*/ 2036311 h 2323145"/>
              <a:gd name="connsiteX208" fmla="*/ 2307986 w 11269336"/>
              <a:gd name="connsiteY208" fmla="*/ 2035583 h 2323145"/>
              <a:gd name="connsiteX209" fmla="*/ 2285481 w 11269336"/>
              <a:gd name="connsiteY209" fmla="*/ 2045197 h 2323145"/>
              <a:gd name="connsiteX210" fmla="*/ 2273666 w 11269336"/>
              <a:gd name="connsiteY210" fmla="*/ 2048710 h 2323145"/>
              <a:gd name="connsiteX211" fmla="*/ 2270719 w 11269336"/>
              <a:gd name="connsiteY211" fmla="*/ 2052702 h 2323145"/>
              <a:gd name="connsiteX212" fmla="*/ 2253080 w 11269336"/>
              <a:gd name="connsiteY212" fmla="*/ 2056363 h 2323145"/>
              <a:gd name="connsiteX213" fmla="*/ 2250906 w 11269336"/>
              <a:gd name="connsiteY213" fmla="*/ 2055654 h 2323145"/>
              <a:gd name="connsiteX214" fmla="*/ 2236905 w 11269336"/>
              <a:gd name="connsiteY214" fmla="*/ 2062882 h 2323145"/>
              <a:gd name="connsiteX215" fmla="*/ 2225830 w 11269336"/>
              <a:gd name="connsiteY215" fmla="*/ 2074027 h 2323145"/>
              <a:gd name="connsiteX216" fmla="*/ 2073776 w 11269336"/>
              <a:gd name="connsiteY216" fmla="*/ 2089244 h 2323145"/>
              <a:gd name="connsiteX217" fmla="*/ 1948256 w 11269336"/>
              <a:gd name="connsiteY217" fmla="*/ 2146616 h 2323145"/>
              <a:gd name="connsiteX218" fmla="*/ 1865582 w 11269336"/>
              <a:gd name="connsiteY218" fmla="*/ 2153738 h 2323145"/>
              <a:gd name="connsiteX219" fmla="*/ 1835210 w 11269336"/>
              <a:gd name="connsiteY219" fmla="*/ 2134244 h 2323145"/>
              <a:gd name="connsiteX220" fmla="*/ 1632661 w 11269336"/>
              <a:gd name="connsiteY220" fmla="*/ 2173882 h 2323145"/>
              <a:gd name="connsiteX221" fmla="*/ 1579590 w 11269336"/>
              <a:gd name="connsiteY221" fmla="*/ 2173680 h 2323145"/>
              <a:gd name="connsiteX222" fmla="*/ 1535601 w 11269336"/>
              <a:gd name="connsiteY222" fmla="*/ 2194590 h 2323145"/>
              <a:gd name="connsiteX223" fmla="*/ 1515594 w 11269336"/>
              <a:gd name="connsiteY223" fmla="*/ 2189622 h 2323145"/>
              <a:gd name="connsiteX224" fmla="*/ 1512113 w 11269336"/>
              <a:gd name="connsiteY224" fmla="*/ 2188534 h 2323145"/>
              <a:gd name="connsiteX225" fmla="*/ 1498838 w 11269336"/>
              <a:gd name="connsiteY225" fmla="*/ 2189213 h 2323145"/>
              <a:gd name="connsiteX226" fmla="*/ 1494279 w 11269336"/>
              <a:gd name="connsiteY226" fmla="*/ 2183112 h 2323145"/>
              <a:gd name="connsiteX227" fmla="*/ 1473714 w 11269336"/>
              <a:gd name="connsiteY227" fmla="*/ 2179625 h 2323145"/>
              <a:gd name="connsiteX228" fmla="*/ 1449503 w 11269336"/>
              <a:gd name="connsiteY228" fmla="*/ 2182633 h 2323145"/>
              <a:gd name="connsiteX229" fmla="*/ 1266687 w 11269336"/>
              <a:gd name="connsiteY229" fmla="*/ 2212688 h 2323145"/>
              <a:gd name="connsiteX230" fmla="*/ 1239614 w 11269336"/>
              <a:gd name="connsiteY230" fmla="*/ 2209727 h 2323145"/>
              <a:gd name="connsiteX231" fmla="*/ 1202436 w 11269336"/>
              <a:gd name="connsiteY231" fmla="*/ 2209817 h 2323145"/>
              <a:gd name="connsiteX232" fmla="*/ 1136097 w 11269336"/>
              <a:gd name="connsiteY232" fmla="*/ 2205112 h 2323145"/>
              <a:gd name="connsiteX233" fmla="*/ 988232 w 11269336"/>
              <a:gd name="connsiteY233" fmla="*/ 2235635 h 2323145"/>
              <a:gd name="connsiteX234" fmla="*/ 981959 w 11269336"/>
              <a:gd name="connsiteY234" fmla="*/ 2231607 h 2323145"/>
              <a:gd name="connsiteX235" fmla="*/ 938600 w 11269336"/>
              <a:gd name="connsiteY235" fmla="*/ 2238113 h 2323145"/>
              <a:gd name="connsiteX236" fmla="*/ 791788 w 11269336"/>
              <a:gd name="connsiteY236" fmla="*/ 2293224 h 2323145"/>
              <a:gd name="connsiteX237" fmla="*/ 706914 w 11269336"/>
              <a:gd name="connsiteY237" fmla="*/ 2305046 h 2323145"/>
              <a:gd name="connsiteX238" fmla="*/ 675971 w 11269336"/>
              <a:gd name="connsiteY238" fmla="*/ 2304030 h 2323145"/>
              <a:gd name="connsiteX239" fmla="*/ 624180 w 11269336"/>
              <a:gd name="connsiteY239" fmla="*/ 2302650 h 2323145"/>
              <a:gd name="connsiteX240" fmla="*/ 583453 w 11269336"/>
              <a:gd name="connsiteY240" fmla="*/ 2288788 h 2323145"/>
              <a:gd name="connsiteX241" fmla="*/ 540946 w 11269336"/>
              <a:gd name="connsiteY241" fmla="*/ 2292721 h 2323145"/>
              <a:gd name="connsiteX242" fmla="*/ 533680 w 11269336"/>
              <a:gd name="connsiteY242" fmla="*/ 2310233 h 2323145"/>
              <a:gd name="connsiteX243" fmla="*/ 487366 w 11269336"/>
              <a:gd name="connsiteY243" fmla="*/ 2309053 h 2323145"/>
              <a:gd name="connsiteX244" fmla="*/ 416820 w 11269336"/>
              <a:gd name="connsiteY244" fmla="*/ 2305443 h 2323145"/>
              <a:gd name="connsiteX245" fmla="*/ 376805 w 11269336"/>
              <a:gd name="connsiteY245" fmla="*/ 2307647 h 2323145"/>
              <a:gd name="connsiteX246" fmla="*/ 266777 w 11269336"/>
              <a:gd name="connsiteY246" fmla="*/ 2309012 h 2323145"/>
              <a:gd name="connsiteX247" fmla="*/ 156013 w 11269336"/>
              <a:gd name="connsiteY247" fmla="*/ 2306832 h 2323145"/>
              <a:gd name="connsiteX248" fmla="*/ 87258 w 11269336"/>
              <a:gd name="connsiteY248" fmla="*/ 2285511 h 2323145"/>
              <a:gd name="connsiteX249" fmla="*/ 23798 w 11269336"/>
              <a:gd name="connsiteY249" fmla="*/ 2281822 h 2323145"/>
              <a:gd name="connsiteX250" fmla="*/ 0 w 11269336"/>
              <a:gd name="connsiteY250" fmla="*/ 2285369 h 2323145"/>
              <a:gd name="connsiteX251" fmla="*/ 0 w 11269336"/>
              <a:gd name="connsiteY251" fmla="*/ 0 h 2323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</a:cxnLst>
            <a:rect l="l" t="t" r="r" b="b"/>
            <a:pathLst>
              <a:path w="11269336" h="2323145">
                <a:moveTo>
                  <a:pt x="0" y="0"/>
                </a:moveTo>
                <a:lnTo>
                  <a:pt x="11269336" y="0"/>
                </a:lnTo>
                <a:lnTo>
                  <a:pt x="11268645" y="511"/>
                </a:lnTo>
                <a:cubicBezTo>
                  <a:pt x="11257520" y="14091"/>
                  <a:pt x="11248967" y="32073"/>
                  <a:pt x="11230739" y="37096"/>
                </a:cubicBezTo>
                <a:cubicBezTo>
                  <a:pt x="11194283" y="47141"/>
                  <a:pt x="11124351" y="55013"/>
                  <a:pt x="11082485" y="78590"/>
                </a:cubicBezTo>
                <a:cubicBezTo>
                  <a:pt x="11064655" y="69818"/>
                  <a:pt x="11049588" y="97621"/>
                  <a:pt x="11031776" y="79197"/>
                </a:cubicBezTo>
                <a:cubicBezTo>
                  <a:pt x="11016683" y="85023"/>
                  <a:pt x="11009945" y="92832"/>
                  <a:pt x="10995894" y="83459"/>
                </a:cubicBezTo>
                <a:cubicBezTo>
                  <a:pt x="10971843" y="134740"/>
                  <a:pt x="10888992" y="106042"/>
                  <a:pt x="10861177" y="147419"/>
                </a:cubicBezTo>
                <a:cubicBezTo>
                  <a:pt x="10850370" y="129415"/>
                  <a:pt x="10807086" y="138624"/>
                  <a:pt x="10782732" y="135645"/>
                </a:cubicBezTo>
                <a:cubicBezTo>
                  <a:pt x="10869014" y="196205"/>
                  <a:pt x="10693356" y="147304"/>
                  <a:pt x="10660773" y="179312"/>
                </a:cubicBezTo>
                <a:cubicBezTo>
                  <a:pt x="10667385" y="121467"/>
                  <a:pt x="10595265" y="182241"/>
                  <a:pt x="10564442" y="160738"/>
                </a:cubicBezTo>
                <a:cubicBezTo>
                  <a:pt x="10544419" y="190949"/>
                  <a:pt x="10518436" y="167191"/>
                  <a:pt x="10490200" y="183533"/>
                </a:cubicBezTo>
                <a:cubicBezTo>
                  <a:pt x="10423905" y="202688"/>
                  <a:pt x="10362764" y="244779"/>
                  <a:pt x="10271351" y="243104"/>
                </a:cubicBezTo>
                <a:cubicBezTo>
                  <a:pt x="10247818" y="329775"/>
                  <a:pt x="10135674" y="303068"/>
                  <a:pt x="10061033" y="364937"/>
                </a:cubicBezTo>
                <a:cubicBezTo>
                  <a:pt x="10014289" y="383940"/>
                  <a:pt x="9930032" y="360289"/>
                  <a:pt x="9921770" y="406154"/>
                </a:cubicBezTo>
                <a:cubicBezTo>
                  <a:pt x="9894276" y="384665"/>
                  <a:pt x="9881945" y="430851"/>
                  <a:pt x="9858388" y="439489"/>
                </a:cubicBezTo>
                <a:cubicBezTo>
                  <a:pt x="9835642" y="426888"/>
                  <a:pt x="9828901" y="443125"/>
                  <a:pt x="9811914" y="449865"/>
                </a:cubicBezTo>
                <a:cubicBezTo>
                  <a:pt x="9801869" y="441287"/>
                  <a:pt x="9787055" y="444835"/>
                  <a:pt x="9784394" y="457816"/>
                </a:cubicBezTo>
                <a:cubicBezTo>
                  <a:pt x="9797169" y="483924"/>
                  <a:pt x="9656844" y="450179"/>
                  <a:pt x="9656836" y="469967"/>
                </a:cubicBezTo>
                <a:cubicBezTo>
                  <a:pt x="9589537" y="485301"/>
                  <a:pt x="9662097" y="527310"/>
                  <a:pt x="9561575" y="559978"/>
                </a:cubicBezTo>
                <a:cubicBezTo>
                  <a:pt x="9479149" y="599104"/>
                  <a:pt x="9215234" y="670585"/>
                  <a:pt x="9162278" y="704724"/>
                </a:cubicBezTo>
                <a:cubicBezTo>
                  <a:pt x="9173017" y="730567"/>
                  <a:pt x="9063215" y="727685"/>
                  <a:pt x="9062863" y="754656"/>
                </a:cubicBezTo>
                <a:cubicBezTo>
                  <a:pt x="9021608" y="774940"/>
                  <a:pt x="8924639" y="816390"/>
                  <a:pt x="8914746" y="826428"/>
                </a:cubicBezTo>
                <a:lnTo>
                  <a:pt x="8917778" y="835198"/>
                </a:lnTo>
                <a:lnTo>
                  <a:pt x="8905560" y="838358"/>
                </a:lnTo>
                <a:lnTo>
                  <a:pt x="8897564" y="834287"/>
                </a:lnTo>
                <a:lnTo>
                  <a:pt x="8878040" y="844150"/>
                </a:lnTo>
                <a:cubicBezTo>
                  <a:pt x="8861112" y="848992"/>
                  <a:pt x="8812843" y="856499"/>
                  <a:pt x="8795998" y="863337"/>
                </a:cubicBezTo>
                <a:cubicBezTo>
                  <a:pt x="8792888" y="873975"/>
                  <a:pt x="8786153" y="880792"/>
                  <a:pt x="8776970" y="885177"/>
                </a:cubicBezTo>
                <a:lnTo>
                  <a:pt x="8755719" y="889754"/>
                </a:lnTo>
                <a:lnTo>
                  <a:pt x="8743257" y="904723"/>
                </a:lnTo>
                <a:cubicBezTo>
                  <a:pt x="8737642" y="908108"/>
                  <a:pt x="8730651" y="908759"/>
                  <a:pt x="8721366" y="904711"/>
                </a:cubicBezTo>
                <a:cubicBezTo>
                  <a:pt x="8711895" y="915873"/>
                  <a:pt x="8676250" y="900745"/>
                  <a:pt x="8678353" y="926318"/>
                </a:cubicBezTo>
                <a:cubicBezTo>
                  <a:pt x="8658506" y="928813"/>
                  <a:pt x="8647569" y="933735"/>
                  <a:pt x="8636849" y="937900"/>
                </a:cubicBezTo>
                <a:lnTo>
                  <a:pt x="8620213" y="943068"/>
                </a:lnTo>
                <a:lnTo>
                  <a:pt x="8612581" y="952695"/>
                </a:lnTo>
                <a:cubicBezTo>
                  <a:pt x="8605836" y="959769"/>
                  <a:pt x="8598255" y="964412"/>
                  <a:pt x="8589038" y="963892"/>
                </a:cubicBezTo>
                <a:lnTo>
                  <a:pt x="8579950" y="960899"/>
                </a:lnTo>
                <a:cubicBezTo>
                  <a:pt x="8579740" y="962476"/>
                  <a:pt x="8579529" y="964053"/>
                  <a:pt x="8579319" y="965630"/>
                </a:cubicBezTo>
                <a:cubicBezTo>
                  <a:pt x="8579138" y="972972"/>
                  <a:pt x="8576531" y="980010"/>
                  <a:pt x="8547429" y="984506"/>
                </a:cubicBezTo>
                <a:cubicBezTo>
                  <a:pt x="8529238" y="1001725"/>
                  <a:pt x="8505565" y="1015840"/>
                  <a:pt x="8478704" y="1025490"/>
                </a:cubicBezTo>
                <a:cubicBezTo>
                  <a:pt x="8473109" y="1019545"/>
                  <a:pt x="8465819" y="1032194"/>
                  <a:pt x="8461421" y="1035512"/>
                </a:cubicBezTo>
                <a:cubicBezTo>
                  <a:pt x="8459739" y="1031087"/>
                  <a:pt x="8447663" y="1032074"/>
                  <a:pt x="8445003" y="1036851"/>
                </a:cubicBezTo>
                <a:cubicBezTo>
                  <a:pt x="8366593" y="1075951"/>
                  <a:pt x="8398773" y="1021402"/>
                  <a:pt x="8357350" y="1060213"/>
                </a:cubicBezTo>
                <a:cubicBezTo>
                  <a:pt x="8349366" y="1063843"/>
                  <a:pt x="8342208" y="1063367"/>
                  <a:pt x="8335565" y="1061151"/>
                </a:cubicBezTo>
                <a:lnTo>
                  <a:pt x="8325267" y="1055919"/>
                </a:lnTo>
                <a:lnTo>
                  <a:pt x="8293586" y="1076144"/>
                </a:lnTo>
                <a:cubicBezTo>
                  <a:pt x="8277595" y="1084193"/>
                  <a:pt x="8260401" y="1090863"/>
                  <a:pt x="8242405" y="1095960"/>
                </a:cubicBezTo>
                <a:cubicBezTo>
                  <a:pt x="8226373" y="1101227"/>
                  <a:pt x="8224213" y="1102052"/>
                  <a:pt x="8197391" y="1107746"/>
                </a:cubicBezTo>
                <a:cubicBezTo>
                  <a:pt x="8090266" y="1152133"/>
                  <a:pt x="8141491" y="1082372"/>
                  <a:pt x="8081474" y="1130125"/>
                </a:cubicBezTo>
                <a:cubicBezTo>
                  <a:pt x="8070634" y="1134173"/>
                  <a:pt x="8061619" y="1132810"/>
                  <a:pt x="8053585" y="1129169"/>
                </a:cubicBezTo>
                <a:lnTo>
                  <a:pt x="8038422" y="1119092"/>
                </a:lnTo>
                <a:lnTo>
                  <a:pt x="8029450" y="1125592"/>
                </a:lnTo>
                <a:cubicBezTo>
                  <a:pt x="7992226" y="1133484"/>
                  <a:pt x="7978616" y="1122765"/>
                  <a:pt x="7959552" y="1140188"/>
                </a:cubicBezTo>
                <a:cubicBezTo>
                  <a:pt x="7922008" y="1119572"/>
                  <a:pt x="7937737" y="1141786"/>
                  <a:pt x="7914188" y="1150862"/>
                </a:cubicBezTo>
                <a:cubicBezTo>
                  <a:pt x="7896037" y="1160155"/>
                  <a:pt x="7933463" y="1163411"/>
                  <a:pt x="7914918" y="1168758"/>
                </a:cubicBezTo>
                <a:cubicBezTo>
                  <a:pt x="7893102" y="1165887"/>
                  <a:pt x="7898453" y="1187420"/>
                  <a:pt x="7875510" y="1183153"/>
                </a:cubicBezTo>
                <a:cubicBezTo>
                  <a:pt x="7877354" y="1165743"/>
                  <a:pt x="7834286" y="1194789"/>
                  <a:pt x="7829932" y="1180782"/>
                </a:cubicBezTo>
                <a:cubicBezTo>
                  <a:pt x="7816047" y="1204874"/>
                  <a:pt x="7801901" y="1181513"/>
                  <a:pt x="7779182" y="1192665"/>
                </a:cubicBezTo>
                <a:cubicBezTo>
                  <a:pt x="7769446" y="1202686"/>
                  <a:pt x="7761564" y="1205661"/>
                  <a:pt x="7748774" y="1199586"/>
                </a:cubicBezTo>
                <a:cubicBezTo>
                  <a:pt x="7704339" y="1247771"/>
                  <a:pt x="7717626" y="1207638"/>
                  <a:pt x="7671846" y="1231966"/>
                </a:cubicBezTo>
                <a:cubicBezTo>
                  <a:pt x="7632956" y="1255682"/>
                  <a:pt x="7587383" y="1275180"/>
                  <a:pt x="7554146" y="1319748"/>
                </a:cubicBezTo>
                <a:cubicBezTo>
                  <a:pt x="7548775" y="1331557"/>
                  <a:pt x="7531272" y="1339155"/>
                  <a:pt x="7515052" y="1336718"/>
                </a:cubicBezTo>
                <a:cubicBezTo>
                  <a:pt x="7512260" y="1336298"/>
                  <a:pt x="7509613" y="1335590"/>
                  <a:pt x="7507193" y="1334617"/>
                </a:cubicBezTo>
                <a:cubicBezTo>
                  <a:pt x="7488273" y="1365207"/>
                  <a:pt x="7468925" y="1356298"/>
                  <a:pt x="7461694" y="1375866"/>
                </a:cubicBezTo>
                <a:cubicBezTo>
                  <a:pt x="7422434" y="1391917"/>
                  <a:pt x="7384603" y="1382819"/>
                  <a:pt x="7377571" y="1400128"/>
                </a:cubicBezTo>
                <a:cubicBezTo>
                  <a:pt x="7356236" y="1403926"/>
                  <a:pt x="7322509" y="1393138"/>
                  <a:pt x="7311261" y="1412652"/>
                </a:cubicBezTo>
                <a:cubicBezTo>
                  <a:pt x="7305349" y="1400071"/>
                  <a:pt x="7289966" y="1428039"/>
                  <a:pt x="7275307" y="1422171"/>
                </a:cubicBezTo>
                <a:cubicBezTo>
                  <a:pt x="7264529" y="1416601"/>
                  <a:pt x="7257348" y="1423786"/>
                  <a:pt x="7247783" y="1426330"/>
                </a:cubicBezTo>
                <a:cubicBezTo>
                  <a:pt x="7233839" y="1423056"/>
                  <a:pt x="7194363" y="1442037"/>
                  <a:pt x="7185047" y="1451812"/>
                </a:cubicBezTo>
                <a:cubicBezTo>
                  <a:pt x="7164447" y="1483396"/>
                  <a:pt x="7101577" y="1475742"/>
                  <a:pt x="7084117" y="1500281"/>
                </a:cubicBezTo>
                <a:cubicBezTo>
                  <a:pt x="7076899" y="1504821"/>
                  <a:pt x="7069494" y="1507565"/>
                  <a:pt x="7062011" y="1509183"/>
                </a:cubicBezTo>
                <a:lnTo>
                  <a:pt x="7040555" y="1511207"/>
                </a:lnTo>
                <a:lnTo>
                  <a:pt x="7033438" y="1506772"/>
                </a:lnTo>
                <a:lnTo>
                  <a:pt x="7020886" y="1510764"/>
                </a:lnTo>
                <a:lnTo>
                  <a:pt x="7017033" y="1510650"/>
                </a:lnTo>
                <a:lnTo>
                  <a:pt x="6995460" y="1511173"/>
                </a:lnTo>
                <a:cubicBezTo>
                  <a:pt x="7010208" y="1537643"/>
                  <a:pt x="6938512" y="1522467"/>
                  <a:pt x="6962144" y="1541508"/>
                </a:cubicBezTo>
                <a:cubicBezTo>
                  <a:pt x="6926351" y="1550586"/>
                  <a:pt x="6958236" y="1566326"/>
                  <a:pt x="6910674" y="1554793"/>
                </a:cubicBezTo>
                <a:cubicBezTo>
                  <a:pt x="6859225" y="1589274"/>
                  <a:pt x="6769015" y="1598548"/>
                  <a:pt x="6732152" y="1642538"/>
                </a:cubicBezTo>
                <a:cubicBezTo>
                  <a:pt x="6734901" y="1628031"/>
                  <a:pt x="6709146" y="1622413"/>
                  <a:pt x="6694106" y="1632377"/>
                </a:cubicBezTo>
                <a:cubicBezTo>
                  <a:pt x="6702628" y="1575914"/>
                  <a:pt x="6638899" y="1692862"/>
                  <a:pt x="6617223" y="1659889"/>
                </a:cubicBezTo>
                <a:cubicBezTo>
                  <a:pt x="6623246" y="1693349"/>
                  <a:pt x="6561228" y="1764690"/>
                  <a:pt x="6521138" y="1744340"/>
                </a:cubicBezTo>
                <a:cubicBezTo>
                  <a:pt x="6469831" y="1761656"/>
                  <a:pt x="6438109" y="1796731"/>
                  <a:pt x="6380677" y="1796883"/>
                </a:cubicBezTo>
                <a:cubicBezTo>
                  <a:pt x="6379865" y="1801686"/>
                  <a:pt x="6377810" y="1805986"/>
                  <a:pt x="6374897" y="1809910"/>
                </a:cubicBezTo>
                <a:lnTo>
                  <a:pt x="6364545" y="1820090"/>
                </a:lnTo>
                <a:lnTo>
                  <a:pt x="6362126" y="1819991"/>
                </a:lnTo>
                <a:cubicBezTo>
                  <a:pt x="6353055" y="1821720"/>
                  <a:pt x="6348796" y="1824537"/>
                  <a:pt x="6346673" y="1827824"/>
                </a:cubicBezTo>
                <a:lnTo>
                  <a:pt x="6345588" y="1832232"/>
                </a:lnTo>
                <a:lnTo>
                  <a:pt x="6335708" y="1838451"/>
                </a:lnTo>
                <a:lnTo>
                  <a:pt x="6318182" y="1852975"/>
                </a:lnTo>
                <a:lnTo>
                  <a:pt x="6313084" y="1853561"/>
                </a:lnTo>
                <a:lnTo>
                  <a:pt x="6283816" y="1872148"/>
                </a:lnTo>
                <a:lnTo>
                  <a:pt x="6282550" y="1871392"/>
                </a:lnTo>
                <a:cubicBezTo>
                  <a:pt x="6279041" y="1870121"/>
                  <a:pt x="6275192" y="1869982"/>
                  <a:pt x="6270527" y="1872208"/>
                </a:cubicBezTo>
                <a:cubicBezTo>
                  <a:pt x="6265029" y="1853962"/>
                  <a:pt x="6262790" y="1867903"/>
                  <a:pt x="6249518" y="1876079"/>
                </a:cubicBezTo>
                <a:cubicBezTo>
                  <a:pt x="6238019" y="1849564"/>
                  <a:pt x="6207959" y="1881750"/>
                  <a:pt x="6190386" y="1872478"/>
                </a:cubicBezTo>
                <a:cubicBezTo>
                  <a:pt x="6180893" y="1879083"/>
                  <a:pt x="6170646" y="1885584"/>
                  <a:pt x="6159777" y="1891745"/>
                </a:cubicBezTo>
                <a:lnTo>
                  <a:pt x="6153131" y="1895079"/>
                </a:lnTo>
                <a:lnTo>
                  <a:pt x="6152798" y="1894920"/>
                </a:lnTo>
                <a:cubicBezTo>
                  <a:pt x="6150925" y="1895166"/>
                  <a:pt x="6148578" y="1896082"/>
                  <a:pt x="6145388" y="1897990"/>
                </a:cubicBezTo>
                <a:lnTo>
                  <a:pt x="6141014" y="1901155"/>
                </a:lnTo>
                <a:lnTo>
                  <a:pt x="6128122" y="1907623"/>
                </a:lnTo>
                <a:lnTo>
                  <a:pt x="6122351" y="1908359"/>
                </a:lnTo>
                <a:cubicBezTo>
                  <a:pt x="6099508" y="1905910"/>
                  <a:pt x="6088334" y="1869006"/>
                  <a:pt x="6064750" y="1896394"/>
                </a:cubicBezTo>
                <a:cubicBezTo>
                  <a:pt x="6025977" y="1903785"/>
                  <a:pt x="5997095" y="1889190"/>
                  <a:pt x="5964230" y="1910038"/>
                </a:cubicBezTo>
                <a:cubicBezTo>
                  <a:pt x="5927910" y="1916874"/>
                  <a:pt x="5894873" y="1914928"/>
                  <a:pt x="5865399" y="1926966"/>
                </a:cubicBezTo>
                <a:cubicBezTo>
                  <a:pt x="5851644" y="1923038"/>
                  <a:pt x="5839380" y="1922808"/>
                  <a:pt x="5829951" y="1934755"/>
                </a:cubicBezTo>
                <a:cubicBezTo>
                  <a:pt x="5795498" y="1938369"/>
                  <a:pt x="5784532" y="1926246"/>
                  <a:pt x="5765285" y="1941322"/>
                </a:cubicBezTo>
                <a:cubicBezTo>
                  <a:pt x="5741789" y="1922874"/>
                  <a:pt x="5742385" y="1931607"/>
                  <a:pt x="5734750" y="1939793"/>
                </a:cubicBezTo>
                <a:lnTo>
                  <a:pt x="5733569" y="1940505"/>
                </a:lnTo>
                <a:lnTo>
                  <a:pt x="5730329" y="1937845"/>
                </a:lnTo>
                <a:lnTo>
                  <a:pt x="5724661" y="1937455"/>
                </a:lnTo>
                <a:lnTo>
                  <a:pt x="5710186" y="1941370"/>
                </a:lnTo>
                <a:lnTo>
                  <a:pt x="5704910" y="1943663"/>
                </a:lnTo>
                <a:cubicBezTo>
                  <a:pt x="5701213" y="1944937"/>
                  <a:pt x="5698678" y="1945391"/>
                  <a:pt x="5696836" y="1945271"/>
                </a:cubicBezTo>
                <a:lnTo>
                  <a:pt x="5696583" y="1945050"/>
                </a:lnTo>
                <a:lnTo>
                  <a:pt x="5689123" y="1947067"/>
                </a:lnTo>
                <a:cubicBezTo>
                  <a:pt x="5676655" y="1951072"/>
                  <a:pt x="5664639" y="1955533"/>
                  <a:pt x="5653291" y="1960245"/>
                </a:cubicBezTo>
                <a:cubicBezTo>
                  <a:pt x="5640346" y="1947636"/>
                  <a:pt x="5600180" y="1973739"/>
                  <a:pt x="5599385" y="1945198"/>
                </a:cubicBezTo>
                <a:cubicBezTo>
                  <a:pt x="5583913" y="1950736"/>
                  <a:pt x="5576590" y="1964134"/>
                  <a:pt x="5578300" y="1944963"/>
                </a:cubicBezTo>
                <a:cubicBezTo>
                  <a:pt x="5573104" y="1946266"/>
                  <a:pt x="5569560" y="1945382"/>
                  <a:pt x="5566758" y="1943441"/>
                </a:cubicBezTo>
                <a:lnTo>
                  <a:pt x="5565857" y="1942445"/>
                </a:lnTo>
                <a:lnTo>
                  <a:pt x="5531534" y="1955208"/>
                </a:lnTo>
                <a:lnTo>
                  <a:pt x="5526552" y="1954799"/>
                </a:lnTo>
                <a:lnTo>
                  <a:pt x="5504723" y="1965811"/>
                </a:lnTo>
                <a:lnTo>
                  <a:pt x="5493156" y="1970063"/>
                </a:lnTo>
                <a:lnTo>
                  <a:pt x="5490486" y="1974227"/>
                </a:lnTo>
                <a:cubicBezTo>
                  <a:pt x="5487271" y="1977077"/>
                  <a:pt x="5482233" y="1979045"/>
                  <a:pt x="5473107" y="1979001"/>
                </a:cubicBezTo>
                <a:lnTo>
                  <a:pt x="5470885" y="1978432"/>
                </a:lnTo>
                <a:lnTo>
                  <a:pt x="5457393" y="1986525"/>
                </a:lnTo>
                <a:cubicBezTo>
                  <a:pt x="5453194" y="1989853"/>
                  <a:pt x="5449663" y="1993721"/>
                  <a:pt x="5447102" y="1998329"/>
                </a:cubicBezTo>
                <a:cubicBezTo>
                  <a:pt x="5386283" y="2017364"/>
                  <a:pt x="5223545" y="2015483"/>
                  <a:pt x="5159151" y="2029640"/>
                </a:cubicBezTo>
                <a:cubicBezTo>
                  <a:pt x="5141359" y="2036610"/>
                  <a:pt x="5090827" y="2076822"/>
                  <a:pt x="5098838" y="2062961"/>
                </a:cubicBezTo>
                <a:cubicBezTo>
                  <a:pt x="5047883" y="2099457"/>
                  <a:pt x="4922007" y="2111466"/>
                  <a:pt x="4860988" y="2135698"/>
                </a:cubicBezTo>
                <a:cubicBezTo>
                  <a:pt x="4805413" y="2152292"/>
                  <a:pt x="4784714" y="2158665"/>
                  <a:pt x="4765388" y="2162525"/>
                </a:cubicBezTo>
                <a:cubicBezTo>
                  <a:pt x="4758560" y="2161978"/>
                  <a:pt x="4751823" y="2160531"/>
                  <a:pt x="4745033" y="2158859"/>
                </a:cubicBezTo>
                <a:lnTo>
                  <a:pt x="4741475" y="2157998"/>
                </a:lnTo>
                <a:lnTo>
                  <a:pt x="4728247" y="2159526"/>
                </a:lnTo>
                <a:lnTo>
                  <a:pt x="4723263" y="2153742"/>
                </a:lnTo>
                <a:lnTo>
                  <a:pt x="4593061" y="2171597"/>
                </a:lnTo>
                <a:lnTo>
                  <a:pt x="4405765" y="2199902"/>
                </a:lnTo>
                <a:cubicBezTo>
                  <a:pt x="4403942" y="2198353"/>
                  <a:pt x="4402457" y="2196614"/>
                  <a:pt x="4401354" y="2194745"/>
                </a:cubicBezTo>
                <a:lnTo>
                  <a:pt x="4366646" y="2198564"/>
                </a:lnTo>
                <a:lnTo>
                  <a:pt x="4354009" y="2204984"/>
                </a:lnTo>
                <a:lnTo>
                  <a:pt x="4348284" y="2205270"/>
                </a:lnTo>
                <a:lnTo>
                  <a:pt x="4333906" y="2205251"/>
                </a:lnTo>
                <a:cubicBezTo>
                  <a:pt x="4326429" y="2204713"/>
                  <a:pt x="4318024" y="2203940"/>
                  <a:pt x="4308819" y="2203822"/>
                </a:cubicBezTo>
                <a:lnTo>
                  <a:pt x="4301210" y="2204456"/>
                </a:lnTo>
                <a:lnTo>
                  <a:pt x="4283095" y="2198177"/>
                </a:lnTo>
                <a:cubicBezTo>
                  <a:pt x="4269863" y="2193337"/>
                  <a:pt x="4259612" y="2190345"/>
                  <a:pt x="4250119" y="2196342"/>
                </a:cubicBezTo>
                <a:cubicBezTo>
                  <a:pt x="4230702" y="2190559"/>
                  <a:pt x="4213171" y="2166890"/>
                  <a:pt x="4189203" y="2178994"/>
                </a:cubicBezTo>
                <a:cubicBezTo>
                  <a:pt x="4194512" y="2165594"/>
                  <a:pt x="4160734" y="2183257"/>
                  <a:pt x="4154035" y="2171950"/>
                </a:cubicBezTo>
                <a:cubicBezTo>
                  <a:pt x="4150098" y="2162547"/>
                  <a:pt x="4138934" y="2165714"/>
                  <a:pt x="4129569" y="2163850"/>
                </a:cubicBezTo>
                <a:cubicBezTo>
                  <a:pt x="4121391" y="2155090"/>
                  <a:pt x="4076089" y="2154737"/>
                  <a:pt x="4061250" y="2159236"/>
                </a:cubicBezTo>
                <a:cubicBezTo>
                  <a:pt x="4020618" y="2177811"/>
                  <a:pt x="3978175" y="2144465"/>
                  <a:pt x="3945480" y="2158279"/>
                </a:cubicBezTo>
                <a:cubicBezTo>
                  <a:pt x="3936362" y="2159139"/>
                  <a:pt x="3928502" y="2158369"/>
                  <a:pt x="3921468" y="2156588"/>
                </a:cubicBezTo>
                <a:lnTo>
                  <a:pt x="3903348" y="2149220"/>
                </a:lnTo>
                <a:lnTo>
                  <a:pt x="3901342" y="2142355"/>
                </a:lnTo>
                <a:lnTo>
                  <a:pt x="3888539" y="2140476"/>
                </a:lnTo>
                <a:lnTo>
                  <a:pt x="3885662" y="2138740"/>
                </a:lnTo>
                <a:cubicBezTo>
                  <a:pt x="3880178" y="2135398"/>
                  <a:pt x="3874645" y="2132286"/>
                  <a:pt x="3868627" y="2130023"/>
                </a:cubicBezTo>
                <a:cubicBezTo>
                  <a:pt x="3859240" y="2159198"/>
                  <a:pt x="3815892" y="2115590"/>
                  <a:pt x="3819177" y="2142111"/>
                </a:cubicBezTo>
                <a:cubicBezTo>
                  <a:pt x="3784478" y="2134756"/>
                  <a:pt x="3796708" y="2161930"/>
                  <a:pt x="3769100" y="2131731"/>
                </a:cubicBezTo>
                <a:cubicBezTo>
                  <a:pt x="3702423" y="2139704"/>
                  <a:pt x="3625642" y="2109386"/>
                  <a:pt x="3562752" y="2131785"/>
                </a:cubicBezTo>
                <a:cubicBezTo>
                  <a:pt x="3576244" y="2120400"/>
                  <a:pt x="3560801" y="2104591"/>
                  <a:pt x="3541402" y="2106821"/>
                </a:cubicBezTo>
                <a:cubicBezTo>
                  <a:pt x="3592232" y="2061584"/>
                  <a:pt x="3356194" y="2115384"/>
                  <a:pt x="3365341" y="2077638"/>
                </a:cubicBezTo>
                <a:cubicBezTo>
                  <a:pt x="3303594" y="2079161"/>
                  <a:pt x="3221644" y="2111487"/>
                  <a:pt x="3170922" y="2115957"/>
                </a:cubicBezTo>
                <a:cubicBezTo>
                  <a:pt x="3166532" y="2119769"/>
                  <a:pt x="3161579" y="2122617"/>
                  <a:pt x="3156256" y="2124773"/>
                </a:cubicBezTo>
                <a:lnTo>
                  <a:pt x="3140298" y="2129182"/>
                </a:lnTo>
                <a:lnTo>
                  <a:pt x="3138514" y="2128069"/>
                </a:lnTo>
                <a:cubicBezTo>
                  <a:pt x="3130169" y="2125710"/>
                  <a:pt x="3124679" y="2126336"/>
                  <a:pt x="3120467" y="2128281"/>
                </a:cubicBezTo>
                <a:lnTo>
                  <a:pt x="3116175" y="2131633"/>
                </a:lnTo>
                <a:lnTo>
                  <a:pt x="3103685" y="2132814"/>
                </a:lnTo>
                <a:lnTo>
                  <a:pt x="3078794" y="2137935"/>
                </a:lnTo>
                <a:lnTo>
                  <a:pt x="3074407" y="2136274"/>
                </a:lnTo>
                <a:lnTo>
                  <a:pt x="3037285" y="2139919"/>
                </a:lnTo>
                <a:lnTo>
                  <a:pt x="3036901" y="2138726"/>
                </a:lnTo>
                <a:cubicBezTo>
                  <a:pt x="3035193" y="2136135"/>
                  <a:pt x="3032337" y="2134379"/>
                  <a:pt x="3026996" y="2134322"/>
                </a:cubicBezTo>
                <a:cubicBezTo>
                  <a:pt x="3037063" y="2116196"/>
                  <a:pt x="3024412" y="2127308"/>
                  <a:pt x="3007772" y="2128742"/>
                </a:cubicBezTo>
                <a:cubicBezTo>
                  <a:pt x="3019697" y="2100910"/>
                  <a:pt x="2971305" y="2115987"/>
                  <a:pt x="2965030" y="2100494"/>
                </a:cubicBezTo>
                <a:cubicBezTo>
                  <a:pt x="2952539" y="2102174"/>
                  <a:pt x="2939545" y="2103445"/>
                  <a:pt x="2926342" y="2104155"/>
                </a:cubicBezTo>
                <a:lnTo>
                  <a:pt x="2918608" y="2104215"/>
                </a:lnTo>
                <a:cubicBezTo>
                  <a:pt x="2918564" y="2104122"/>
                  <a:pt x="2918519" y="2104030"/>
                  <a:pt x="2918475" y="2103937"/>
                </a:cubicBezTo>
                <a:cubicBezTo>
                  <a:pt x="2916840" y="2103354"/>
                  <a:pt x="2914314" y="2103149"/>
                  <a:pt x="2910360" y="2103444"/>
                </a:cubicBezTo>
                <a:lnTo>
                  <a:pt x="2904507" y="2104326"/>
                </a:lnTo>
                <a:lnTo>
                  <a:pt x="2889503" y="2104443"/>
                </a:lnTo>
                <a:lnTo>
                  <a:pt x="2884480" y="2102626"/>
                </a:lnTo>
                <a:lnTo>
                  <a:pt x="2882689" y="2099228"/>
                </a:lnTo>
                <a:lnTo>
                  <a:pt x="2881291" y="2099618"/>
                </a:lnTo>
                <a:cubicBezTo>
                  <a:pt x="2870663" y="2105606"/>
                  <a:pt x="2867338" y="2114210"/>
                  <a:pt x="2853979" y="2090388"/>
                </a:cubicBezTo>
                <a:cubicBezTo>
                  <a:pt x="2829652" y="2100099"/>
                  <a:pt x="2824975" y="2085577"/>
                  <a:pt x="2791790" y="2080332"/>
                </a:cubicBezTo>
                <a:cubicBezTo>
                  <a:pt x="2777850" y="2089504"/>
                  <a:pt x="2766709" y="2086170"/>
                  <a:pt x="2755844" y="2078874"/>
                </a:cubicBezTo>
                <a:cubicBezTo>
                  <a:pt x="2723488" y="2083049"/>
                  <a:pt x="2694065" y="2072780"/>
                  <a:pt x="2657742" y="2070179"/>
                </a:cubicBezTo>
                <a:cubicBezTo>
                  <a:pt x="2618372" y="2082020"/>
                  <a:pt x="2598368" y="2060559"/>
                  <a:pt x="2559549" y="2057873"/>
                </a:cubicBezTo>
                <a:cubicBezTo>
                  <a:pt x="2525789" y="2078403"/>
                  <a:pt x="2531908" y="2039838"/>
                  <a:pt x="2512054" y="2031671"/>
                </a:cubicBezTo>
                <a:lnTo>
                  <a:pt x="2506437" y="2030918"/>
                </a:lnTo>
                <a:lnTo>
                  <a:pt x="2491752" y="2033906"/>
                </a:lnTo>
                <a:lnTo>
                  <a:pt x="2486338" y="2035862"/>
                </a:lnTo>
                <a:cubicBezTo>
                  <a:pt x="2482568" y="2036899"/>
                  <a:pt x="2480011" y="2037191"/>
                  <a:pt x="2478186" y="2036953"/>
                </a:cubicBezTo>
                <a:lnTo>
                  <a:pt x="2477950" y="2036715"/>
                </a:lnTo>
                <a:lnTo>
                  <a:pt x="2470381" y="2038256"/>
                </a:lnTo>
                <a:cubicBezTo>
                  <a:pt x="2457686" y="2041461"/>
                  <a:pt x="2445410" y="2045155"/>
                  <a:pt x="2433781" y="2049140"/>
                </a:cubicBezTo>
                <a:cubicBezTo>
                  <a:pt x="2421781" y="2035703"/>
                  <a:pt x="2379959" y="2059234"/>
                  <a:pt x="2381172" y="2030645"/>
                </a:cubicBezTo>
                <a:cubicBezTo>
                  <a:pt x="2365380" y="2035192"/>
                  <a:pt x="2357148" y="2048120"/>
                  <a:pt x="2360198" y="2029059"/>
                </a:cubicBezTo>
                <a:cubicBezTo>
                  <a:pt x="2354933" y="2030031"/>
                  <a:pt x="2351467" y="2028919"/>
                  <a:pt x="2348815" y="2026798"/>
                </a:cubicBezTo>
                <a:lnTo>
                  <a:pt x="2347988" y="2025745"/>
                </a:lnTo>
                <a:lnTo>
                  <a:pt x="2312920" y="2036311"/>
                </a:lnTo>
                <a:lnTo>
                  <a:pt x="2307986" y="2035583"/>
                </a:lnTo>
                <a:lnTo>
                  <a:pt x="2285481" y="2045197"/>
                </a:lnTo>
                <a:lnTo>
                  <a:pt x="2273666" y="2048710"/>
                </a:lnTo>
                <a:lnTo>
                  <a:pt x="2270719" y="2052702"/>
                </a:lnTo>
                <a:cubicBezTo>
                  <a:pt x="2267315" y="2055347"/>
                  <a:pt x="2262161" y="2056992"/>
                  <a:pt x="2253080" y="2056363"/>
                </a:cubicBezTo>
                <a:lnTo>
                  <a:pt x="2250906" y="2055654"/>
                </a:lnTo>
                <a:lnTo>
                  <a:pt x="2236905" y="2062882"/>
                </a:lnTo>
                <a:cubicBezTo>
                  <a:pt x="2232493" y="2065942"/>
                  <a:pt x="2228705" y="2069583"/>
                  <a:pt x="2225830" y="2074027"/>
                </a:cubicBezTo>
                <a:cubicBezTo>
                  <a:pt x="2173117" y="2059597"/>
                  <a:pt x="2128486" y="2085502"/>
                  <a:pt x="2073776" y="2089244"/>
                </a:cubicBezTo>
                <a:cubicBezTo>
                  <a:pt x="2046050" y="2059365"/>
                  <a:pt x="1957570" y="2112693"/>
                  <a:pt x="1948256" y="2146616"/>
                </a:cubicBezTo>
                <a:cubicBezTo>
                  <a:pt x="1943005" y="2109192"/>
                  <a:pt x="1832736" y="2206239"/>
                  <a:pt x="1865582" y="2153738"/>
                </a:cubicBezTo>
                <a:cubicBezTo>
                  <a:pt x="1847376" y="2159567"/>
                  <a:pt x="1826258" y="2147592"/>
                  <a:pt x="1835210" y="2134244"/>
                </a:cubicBezTo>
                <a:cubicBezTo>
                  <a:pt x="1781916" y="2167476"/>
                  <a:pt x="1695112" y="2153556"/>
                  <a:pt x="1632661" y="2173882"/>
                </a:cubicBezTo>
                <a:cubicBezTo>
                  <a:pt x="1594177" y="2150642"/>
                  <a:pt x="1616426" y="2173975"/>
                  <a:pt x="1579590" y="2173680"/>
                </a:cubicBezTo>
                <a:cubicBezTo>
                  <a:pt x="1592812" y="2198112"/>
                  <a:pt x="1533818" y="2165220"/>
                  <a:pt x="1535601" y="2194590"/>
                </a:cubicBezTo>
                <a:cubicBezTo>
                  <a:pt x="1528840" y="2193608"/>
                  <a:pt x="1522236" y="2191728"/>
                  <a:pt x="1515594" y="2189622"/>
                </a:cubicBezTo>
                <a:lnTo>
                  <a:pt x="1512113" y="2188534"/>
                </a:lnTo>
                <a:lnTo>
                  <a:pt x="1498838" y="2189213"/>
                </a:lnTo>
                <a:lnTo>
                  <a:pt x="1494279" y="2183112"/>
                </a:lnTo>
                <a:lnTo>
                  <a:pt x="1473714" y="2179625"/>
                </a:lnTo>
                <a:cubicBezTo>
                  <a:pt x="1466138" y="2179292"/>
                  <a:pt x="1458132" y="2180071"/>
                  <a:pt x="1449503" y="2182633"/>
                </a:cubicBezTo>
                <a:lnTo>
                  <a:pt x="1266687" y="2212688"/>
                </a:lnTo>
                <a:cubicBezTo>
                  <a:pt x="1256792" y="2212722"/>
                  <a:pt x="1247024" y="2217857"/>
                  <a:pt x="1239614" y="2209727"/>
                </a:cubicBezTo>
                <a:cubicBezTo>
                  <a:pt x="1228778" y="2200326"/>
                  <a:pt x="1202276" y="2223497"/>
                  <a:pt x="1202436" y="2209817"/>
                </a:cubicBezTo>
                <a:cubicBezTo>
                  <a:pt x="1183471" y="2225854"/>
                  <a:pt x="1157340" y="2206849"/>
                  <a:pt x="1136097" y="2205112"/>
                </a:cubicBezTo>
                <a:cubicBezTo>
                  <a:pt x="1100396" y="2209415"/>
                  <a:pt x="1013922" y="2231219"/>
                  <a:pt x="988232" y="2235635"/>
                </a:cubicBezTo>
                <a:cubicBezTo>
                  <a:pt x="986445" y="2234079"/>
                  <a:pt x="984332" y="2232722"/>
                  <a:pt x="981959" y="2231607"/>
                </a:cubicBezTo>
                <a:cubicBezTo>
                  <a:pt x="968170" y="2225130"/>
                  <a:pt x="948759" y="2228043"/>
                  <a:pt x="938600" y="2238113"/>
                </a:cubicBezTo>
                <a:cubicBezTo>
                  <a:pt x="888371" y="2272824"/>
                  <a:pt x="837950" y="2280135"/>
                  <a:pt x="791788" y="2293224"/>
                </a:cubicBezTo>
                <a:cubicBezTo>
                  <a:pt x="739035" y="2305159"/>
                  <a:pt x="769009" y="2269676"/>
                  <a:pt x="706914" y="2305046"/>
                </a:cubicBezTo>
                <a:cubicBezTo>
                  <a:pt x="697882" y="2295919"/>
                  <a:pt x="689339" y="2296797"/>
                  <a:pt x="675971" y="2304030"/>
                </a:cubicBezTo>
                <a:cubicBezTo>
                  <a:pt x="650201" y="2309060"/>
                  <a:pt x="647591" y="2282853"/>
                  <a:pt x="624180" y="2302650"/>
                </a:cubicBezTo>
                <a:cubicBezTo>
                  <a:pt x="626400" y="2287987"/>
                  <a:pt x="574045" y="2305175"/>
                  <a:pt x="583453" y="2288788"/>
                </a:cubicBezTo>
                <a:cubicBezTo>
                  <a:pt x="564313" y="2278832"/>
                  <a:pt x="559671" y="2301039"/>
                  <a:pt x="540946" y="2292721"/>
                </a:cubicBezTo>
                <a:cubicBezTo>
                  <a:pt x="521576" y="2293191"/>
                  <a:pt x="554439" y="2305843"/>
                  <a:pt x="533680" y="2310233"/>
                </a:cubicBezTo>
                <a:cubicBezTo>
                  <a:pt x="508069" y="2313043"/>
                  <a:pt x="512638" y="2338541"/>
                  <a:pt x="487366" y="2309053"/>
                </a:cubicBezTo>
                <a:cubicBezTo>
                  <a:pt x="462164" y="2321083"/>
                  <a:pt x="454441" y="2307251"/>
                  <a:pt x="416820" y="2305443"/>
                </a:cubicBezTo>
                <a:cubicBezTo>
                  <a:pt x="403012" y="2315890"/>
                  <a:pt x="390105" y="2313733"/>
                  <a:pt x="376805" y="2307647"/>
                </a:cubicBezTo>
                <a:cubicBezTo>
                  <a:pt x="341751" y="2315035"/>
                  <a:pt x="307408" y="2307897"/>
                  <a:pt x="266777" y="2309012"/>
                </a:cubicBezTo>
                <a:cubicBezTo>
                  <a:pt x="225310" y="2324664"/>
                  <a:pt x="199419" y="2305548"/>
                  <a:pt x="156013" y="2306832"/>
                </a:cubicBezTo>
                <a:cubicBezTo>
                  <a:pt x="117457" y="2333851"/>
                  <a:pt x="122965" y="2279562"/>
                  <a:pt x="87258" y="2285511"/>
                </a:cubicBezTo>
                <a:cubicBezTo>
                  <a:pt x="38977" y="2309189"/>
                  <a:pt x="74043" y="2277969"/>
                  <a:pt x="23798" y="2281822"/>
                </a:cubicBezTo>
                <a:lnTo>
                  <a:pt x="0" y="2285369"/>
                </a:lnTo>
                <a:lnTo>
                  <a:pt x="0" y="0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B5D6C56-B73C-DFF7-3AC4-849FA78D9E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964" y="524506"/>
            <a:ext cx="12112236" cy="88619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defTabSz="914400"/>
            <a:r>
              <a:rPr lang="en-US" sz="4400" b="1" dirty="0"/>
              <a:t>CERTIFICAÇÃO PRÉVIA PARA A POSSE DOS CONSELHEIROS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1E38EBD-B134-FCBC-A009-9AD8032559C9}"/>
              </a:ext>
            </a:extLst>
          </p:cNvPr>
          <p:cNvSpPr txBox="1"/>
          <p:nvPr/>
        </p:nvSpPr>
        <p:spPr>
          <a:xfrm>
            <a:off x="663964" y="1755798"/>
            <a:ext cx="7464036" cy="52450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defTabSz="91440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</a:pPr>
            <a:r>
              <a:rPr lang="pt-BR" sz="3200" noProof="1"/>
              <a:t>Exigência legal e garantia de isonomia</a:t>
            </a: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CFDF195F-784B-4D00-8C92-6FC1B0499E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6117" y="8370628"/>
            <a:ext cx="9179883" cy="773373"/>
          </a:xfrm>
          <a:custGeom>
            <a:avLst/>
            <a:gdLst>
              <a:gd name="connsiteX0" fmla="*/ 6884912 w 6884912"/>
              <a:gd name="connsiteY0" fmla="*/ 0 h 1161397"/>
              <a:gd name="connsiteX1" fmla="*/ 6884912 w 6884912"/>
              <a:gd name="connsiteY1" fmla="*/ 1161397 h 1161397"/>
              <a:gd name="connsiteX2" fmla="*/ 0 w 6884912"/>
              <a:gd name="connsiteY2" fmla="*/ 1161397 h 1161397"/>
              <a:gd name="connsiteX3" fmla="*/ 27135 w 6884912"/>
              <a:gd name="connsiteY3" fmla="*/ 1147460 h 1161397"/>
              <a:gd name="connsiteX4" fmla="*/ 115388 w 6884912"/>
              <a:gd name="connsiteY4" fmla="*/ 1159043 h 1161397"/>
              <a:gd name="connsiteX5" fmla="*/ 119094 w 6884912"/>
              <a:gd name="connsiteY5" fmla="*/ 1148463 h 1161397"/>
              <a:gd name="connsiteX6" fmla="*/ 171824 w 6884912"/>
              <a:gd name="connsiteY6" fmla="*/ 1133224 h 1161397"/>
              <a:gd name="connsiteX7" fmla="*/ 376455 w 6884912"/>
              <a:gd name="connsiteY7" fmla="*/ 1137381 h 1161397"/>
              <a:gd name="connsiteX8" fmla="*/ 478946 w 6884912"/>
              <a:gd name="connsiteY8" fmla="*/ 1106011 h 1161397"/>
              <a:gd name="connsiteX9" fmla="*/ 512111 w 6884912"/>
              <a:gd name="connsiteY9" fmla="*/ 1085599 h 1161397"/>
              <a:gd name="connsiteX10" fmla="*/ 567875 w 6884912"/>
              <a:gd name="connsiteY10" fmla="*/ 1051976 h 1161397"/>
              <a:gd name="connsiteX11" fmla="*/ 601644 w 6884912"/>
              <a:gd name="connsiteY11" fmla="*/ 1003997 h 1161397"/>
              <a:gd name="connsiteX12" fmla="*/ 651408 w 6884912"/>
              <a:gd name="connsiteY12" fmla="*/ 984938 h 1161397"/>
              <a:gd name="connsiteX13" fmla="*/ 673197 w 6884912"/>
              <a:gd name="connsiteY13" fmla="*/ 1010060 h 1161397"/>
              <a:gd name="connsiteX14" fmla="*/ 723108 w 6884912"/>
              <a:gd name="connsiteY14" fmla="*/ 980081 h 1161397"/>
              <a:gd name="connsiteX15" fmla="*/ 797699 w 6884912"/>
              <a:gd name="connsiteY15" fmla="*/ 931362 h 1161397"/>
              <a:gd name="connsiteX16" fmla="*/ 843359 w 6884912"/>
              <a:gd name="connsiteY16" fmla="*/ 910894 h 1161397"/>
              <a:gd name="connsiteX17" fmla="*/ 965215 w 6884912"/>
              <a:gd name="connsiteY17" fmla="*/ 846701 h 1161397"/>
              <a:gd name="connsiteX18" fmla="*/ 1085080 w 6884912"/>
              <a:gd name="connsiteY18" fmla="*/ 776086 h 1161397"/>
              <a:gd name="connsiteX19" fmla="*/ 1131224 w 6884912"/>
              <a:gd name="connsiteY19" fmla="*/ 706160 h 1161397"/>
              <a:gd name="connsiteX20" fmla="*/ 1138051 w 6884912"/>
              <a:gd name="connsiteY20" fmla="*/ 702034 h 1161397"/>
              <a:gd name="connsiteX21" fmla="*/ 1158800 w 6884912"/>
              <a:gd name="connsiteY21" fmla="*/ 700004 h 1161397"/>
              <a:gd name="connsiteX22" fmla="*/ 1166947 w 6884912"/>
              <a:gd name="connsiteY22" fmla="*/ 700762 h 1161397"/>
              <a:gd name="connsiteX23" fmla="*/ 1178135 w 6884912"/>
              <a:gd name="connsiteY23" fmla="*/ 698631 h 1161397"/>
              <a:gd name="connsiteX24" fmla="*/ 1178301 w 6884912"/>
              <a:gd name="connsiteY24" fmla="*/ 698094 h 1161397"/>
              <a:gd name="connsiteX25" fmla="*/ 1188995 w 6884912"/>
              <a:gd name="connsiteY25" fmla="*/ 697048 h 1161397"/>
              <a:gd name="connsiteX26" fmla="*/ 1242716 w 6884912"/>
              <a:gd name="connsiteY26" fmla="*/ 698052 h 1161397"/>
              <a:gd name="connsiteX27" fmla="*/ 1299977 w 6884912"/>
              <a:gd name="connsiteY27" fmla="*/ 639196 h 1161397"/>
              <a:gd name="connsiteX28" fmla="*/ 1326190 w 6884912"/>
              <a:gd name="connsiteY28" fmla="*/ 625955 h 1161397"/>
              <a:gd name="connsiteX29" fmla="*/ 1339600 w 6884912"/>
              <a:gd name="connsiteY29" fmla="*/ 616295 h 1161397"/>
              <a:gd name="connsiteX30" fmla="*/ 1340054 w 6884912"/>
              <a:gd name="connsiteY30" fmla="*/ 614022 h 1161397"/>
              <a:gd name="connsiteX31" fmla="*/ 1391606 w 6884912"/>
              <a:gd name="connsiteY31" fmla="*/ 615229 h 1161397"/>
              <a:gd name="connsiteX32" fmla="*/ 1397565 w 6884912"/>
              <a:gd name="connsiteY32" fmla="*/ 611490 h 1161397"/>
              <a:gd name="connsiteX33" fmla="*/ 1432302 w 6884912"/>
              <a:gd name="connsiteY33" fmla="*/ 617267 h 1161397"/>
              <a:gd name="connsiteX34" fmla="*/ 1449644 w 6884912"/>
              <a:gd name="connsiteY34" fmla="*/ 617591 h 1161397"/>
              <a:gd name="connsiteX35" fmla="*/ 1455793 w 6884912"/>
              <a:gd name="connsiteY35" fmla="*/ 623174 h 1161397"/>
              <a:gd name="connsiteX36" fmla="*/ 1480758 w 6884912"/>
              <a:gd name="connsiteY36" fmla="*/ 620863 h 1161397"/>
              <a:gd name="connsiteX37" fmla="*/ 1483154 w 6884912"/>
              <a:gd name="connsiteY37" fmla="*/ 618527 h 1161397"/>
              <a:gd name="connsiteX38" fmla="*/ 1505495 w 6884912"/>
              <a:gd name="connsiteY38" fmla="*/ 624325 h 1161397"/>
              <a:gd name="connsiteX39" fmla="*/ 1526340 w 6884912"/>
              <a:gd name="connsiteY39" fmla="*/ 638496 h 1161397"/>
              <a:gd name="connsiteX40" fmla="*/ 1731986 w 6884912"/>
              <a:gd name="connsiteY40" fmla="*/ 589682 h 1161397"/>
              <a:gd name="connsiteX41" fmla="*/ 1927935 w 6884912"/>
              <a:gd name="connsiteY41" fmla="*/ 628540 h 1161397"/>
              <a:gd name="connsiteX42" fmla="*/ 2039075 w 6884912"/>
              <a:gd name="connsiteY42" fmla="*/ 599964 h 1161397"/>
              <a:gd name="connsiteX43" fmla="*/ 2066980 w 6884912"/>
              <a:gd name="connsiteY43" fmla="*/ 550413 h 1161397"/>
              <a:gd name="connsiteX44" fmla="*/ 2352236 w 6884912"/>
              <a:gd name="connsiteY44" fmla="*/ 519602 h 1161397"/>
              <a:gd name="connsiteX45" fmla="*/ 2420791 w 6884912"/>
              <a:gd name="connsiteY45" fmla="*/ 492826 h 1161397"/>
              <a:gd name="connsiteX46" fmla="*/ 2489932 w 6884912"/>
              <a:gd name="connsiteY46" fmla="*/ 507864 h 1161397"/>
              <a:gd name="connsiteX47" fmla="*/ 2512917 w 6884912"/>
              <a:gd name="connsiteY47" fmla="*/ 489127 h 1161397"/>
              <a:gd name="connsiteX48" fmla="*/ 2516783 w 6884912"/>
              <a:gd name="connsiteY48" fmla="*/ 485473 h 1161397"/>
              <a:gd name="connsiteX49" fmla="*/ 2534360 w 6884912"/>
              <a:gd name="connsiteY49" fmla="*/ 480064 h 1161397"/>
              <a:gd name="connsiteX50" fmla="*/ 2536691 w 6884912"/>
              <a:gd name="connsiteY50" fmla="*/ 467018 h 1161397"/>
              <a:gd name="connsiteX51" fmla="*/ 2561265 w 6884912"/>
              <a:gd name="connsiteY51" fmla="*/ 450623 h 1161397"/>
              <a:gd name="connsiteX52" fmla="*/ 2594349 w 6884912"/>
              <a:gd name="connsiteY52" fmla="*/ 443884 h 1161397"/>
              <a:gd name="connsiteX53" fmla="*/ 2754324 w 6884912"/>
              <a:gd name="connsiteY53" fmla="*/ 424766 h 1161397"/>
              <a:gd name="connsiteX54" fmla="*/ 2848470 w 6884912"/>
              <a:gd name="connsiteY54" fmla="*/ 405966 h 1161397"/>
              <a:gd name="connsiteX55" fmla="*/ 2881772 w 6884912"/>
              <a:gd name="connsiteY55" fmla="*/ 387260 h 1161397"/>
              <a:gd name="connsiteX56" fmla="*/ 2929932 w 6884912"/>
              <a:gd name="connsiteY56" fmla="*/ 368912 h 1161397"/>
              <a:gd name="connsiteX57" fmla="*/ 3013020 w 6884912"/>
              <a:gd name="connsiteY57" fmla="*/ 327578 h 1161397"/>
              <a:gd name="connsiteX58" fmla="*/ 3127968 w 6884912"/>
              <a:gd name="connsiteY58" fmla="*/ 287613 h 1161397"/>
              <a:gd name="connsiteX59" fmla="*/ 3222191 w 6884912"/>
              <a:gd name="connsiteY59" fmla="*/ 307887 h 1161397"/>
              <a:gd name="connsiteX60" fmla="*/ 3227953 w 6884912"/>
              <a:gd name="connsiteY60" fmla="*/ 297650 h 1161397"/>
              <a:gd name="connsiteX61" fmla="*/ 3287859 w 6884912"/>
              <a:gd name="connsiteY61" fmla="*/ 287558 h 1161397"/>
              <a:gd name="connsiteX62" fmla="*/ 3510042 w 6884912"/>
              <a:gd name="connsiteY62" fmla="*/ 311820 h 1161397"/>
              <a:gd name="connsiteX63" fmla="*/ 3626773 w 6884912"/>
              <a:gd name="connsiteY63" fmla="*/ 290452 h 1161397"/>
              <a:gd name="connsiteX64" fmla="*/ 3666217 w 6884912"/>
              <a:gd name="connsiteY64" fmla="*/ 273255 h 1161397"/>
              <a:gd name="connsiteX65" fmla="*/ 3732427 w 6884912"/>
              <a:gd name="connsiteY65" fmla="*/ 245039 h 1161397"/>
              <a:gd name="connsiteX66" fmla="*/ 3777022 w 6884912"/>
              <a:gd name="connsiteY66" fmla="*/ 200276 h 1161397"/>
              <a:gd name="connsiteX67" fmla="*/ 3791246 w 6884912"/>
              <a:gd name="connsiteY67" fmla="*/ 189996 h 1161397"/>
              <a:gd name="connsiteX68" fmla="*/ 3819864 w 6884912"/>
              <a:gd name="connsiteY68" fmla="*/ 194605 h 1161397"/>
              <a:gd name="connsiteX69" fmla="*/ 3830398 w 6884912"/>
              <a:gd name="connsiteY69" fmla="*/ 188383 h 1161397"/>
              <a:gd name="connsiteX70" fmla="*/ 3834360 w 6884912"/>
              <a:gd name="connsiteY70" fmla="*/ 188992 h 1161397"/>
              <a:gd name="connsiteX71" fmla="*/ 3843715 w 6884912"/>
              <a:gd name="connsiteY71" fmla="*/ 188752 h 1161397"/>
              <a:gd name="connsiteX72" fmla="*/ 3842609 w 6884912"/>
              <a:gd name="connsiteY72" fmla="*/ 197386 h 1161397"/>
              <a:gd name="connsiteX73" fmla="*/ 3853961 w 6884912"/>
              <a:gd name="connsiteY73" fmla="*/ 213380 h 1161397"/>
              <a:gd name="connsiteX74" fmla="*/ 3907640 w 6884912"/>
              <a:gd name="connsiteY74" fmla="*/ 207568 h 1161397"/>
              <a:gd name="connsiteX75" fmla="*/ 3910449 w 6884912"/>
              <a:gd name="connsiteY75" fmla="*/ 197808 h 1161397"/>
              <a:gd name="connsiteX76" fmla="*/ 3917197 w 6884912"/>
              <a:gd name="connsiteY76" fmla="*/ 196121 h 1161397"/>
              <a:gd name="connsiteX77" fmla="*/ 3922400 w 6884912"/>
              <a:gd name="connsiteY77" fmla="*/ 205056 h 1161397"/>
              <a:gd name="connsiteX78" fmla="*/ 4013061 w 6884912"/>
              <a:gd name="connsiteY78" fmla="*/ 224874 h 1161397"/>
              <a:gd name="connsiteX79" fmla="*/ 4134285 w 6884912"/>
              <a:gd name="connsiteY79" fmla="*/ 235592 h 1161397"/>
              <a:gd name="connsiteX80" fmla="*/ 4220717 w 6884912"/>
              <a:gd name="connsiteY80" fmla="*/ 192946 h 1161397"/>
              <a:gd name="connsiteX81" fmla="*/ 4228802 w 6884912"/>
              <a:gd name="connsiteY81" fmla="*/ 201468 h 1161397"/>
              <a:gd name="connsiteX82" fmla="*/ 4289361 w 6884912"/>
              <a:gd name="connsiteY82" fmla="*/ 196642 h 1161397"/>
              <a:gd name="connsiteX83" fmla="*/ 4498913 w 6884912"/>
              <a:gd name="connsiteY83" fmla="*/ 118915 h 1161397"/>
              <a:gd name="connsiteX84" fmla="*/ 4617330 w 6884912"/>
              <a:gd name="connsiteY84" fmla="*/ 111163 h 1161397"/>
              <a:gd name="connsiteX85" fmla="*/ 4659778 w 6884912"/>
              <a:gd name="connsiteY85" fmla="*/ 118219 h 1161397"/>
              <a:gd name="connsiteX86" fmla="*/ 4730870 w 6884912"/>
              <a:gd name="connsiteY86" fmla="*/ 129432 h 1161397"/>
              <a:gd name="connsiteX87" fmla="*/ 4785037 w 6884912"/>
              <a:gd name="connsiteY87" fmla="*/ 161964 h 1161397"/>
              <a:gd name="connsiteX88" fmla="*/ 4844073 w 6884912"/>
              <a:gd name="connsiteY88" fmla="*/ 161768 h 1161397"/>
              <a:gd name="connsiteX89" fmla="*/ 4856454 w 6884912"/>
              <a:gd name="connsiteY89" fmla="*/ 130488 h 1161397"/>
              <a:gd name="connsiteX90" fmla="*/ 4920038 w 6884912"/>
              <a:gd name="connsiteY90" fmla="*/ 140418 h 1161397"/>
              <a:gd name="connsiteX91" fmla="*/ 5016639 w 6884912"/>
              <a:gd name="connsiteY91" fmla="*/ 158905 h 1161397"/>
              <a:gd name="connsiteX92" fmla="*/ 5072009 w 6884912"/>
              <a:gd name="connsiteY92" fmla="*/ 161502 h 1161397"/>
              <a:gd name="connsiteX93" fmla="*/ 5223626 w 6884912"/>
              <a:gd name="connsiteY93" fmla="*/ 177356 h 1161397"/>
              <a:gd name="connsiteX94" fmla="*/ 5375773 w 6884912"/>
              <a:gd name="connsiteY94" fmla="*/ 199913 h 1161397"/>
              <a:gd name="connsiteX95" fmla="*/ 5467502 w 6884912"/>
              <a:gd name="connsiteY95" fmla="*/ 250963 h 1161397"/>
              <a:gd name="connsiteX96" fmla="*/ 5592395 w 6884912"/>
              <a:gd name="connsiteY96" fmla="*/ 265434 h 1161397"/>
              <a:gd name="connsiteX97" fmla="*/ 5613532 w 6884912"/>
              <a:gd name="connsiteY97" fmla="*/ 273379 h 1161397"/>
              <a:gd name="connsiteX98" fmla="*/ 5642173 w 6884912"/>
              <a:gd name="connsiteY98" fmla="*/ 266904 h 1161397"/>
              <a:gd name="connsiteX99" fmla="*/ 5756910 w 6884912"/>
              <a:gd name="connsiteY99" fmla="*/ 239211 h 1161397"/>
              <a:gd name="connsiteX100" fmla="*/ 5846667 w 6884912"/>
              <a:gd name="connsiteY100" fmla="*/ 201786 h 1161397"/>
              <a:gd name="connsiteX101" fmla="*/ 5960732 w 6884912"/>
              <a:gd name="connsiteY101" fmla="*/ 220708 h 1161397"/>
              <a:gd name="connsiteX102" fmla="*/ 6029542 w 6884912"/>
              <a:gd name="connsiteY102" fmla="*/ 210339 h 1161397"/>
              <a:gd name="connsiteX103" fmla="*/ 6141123 w 6884912"/>
              <a:gd name="connsiteY103" fmla="*/ 159923 h 1161397"/>
              <a:gd name="connsiteX104" fmla="*/ 6290640 w 6884912"/>
              <a:gd name="connsiteY104" fmla="*/ 167441 h 1161397"/>
              <a:gd name="connsiteX105" fmla="*/ 6322806 w 6884912"/>
              <a:gd name="connsiteY105" fmla="*/ 213293 h 1161397"/>
              <a:gd name="connsiteX106" fmla="*/ 6364914 w 6884912"/>
              <a:gd name="connsiteY106" fmla="*/ 240140 h 1161397"/>
              <a:gd name="connsiteX107" fmla="*/ 6380420 w 6884912"/>
              <a:gd name="connsiteY107" fmla="*/ 173195 h 1161397"/>
              <a:gd name="connsiteX108" fmla="*/ 6507891 w 6884912"/>
              <a:gd name="connsiteY108" fmla="*/ 118474 h 1161397"/>
              <a:gd name="connsiteX109" fmla="*/ 6571807 w 6884912"/>
              <a:gd name="connsiteY109" fmla="*/ 98636 h 1161397"/>
              <a:gd name="connsiteX110" fmla="*/ 6671880 w 6884912"/>
              <a:gd name="connsiteY110" fmla="*/ 82931 h 1161397"/>
              <a:gd name="connsiteX111" fmla="*/ 6702266 w 6884912"/>
              <a:gd name="connsiteY111" fmla="*/ 75470 h 1161397"/>
              <a:gd name="connsiteX112" fmla="*/ 6845802 w 6884912"/>
              <a:gd name="connsiteY112" fmla="*/ 24496 h 1161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884912" h="1161397">
                <a:moveTo>
                  <a:pt x="6884912" y="0"/>
                </a:moveTo>
                <a:lnTo>
                  <a:pt x="6884912" y="1161397"/>
                </a:lnTo>
                <a:lnTo>
                  <a:pt x="0" y="1161397"/>
                </a:lnTo>
                <a:lnTo>
                  <a:pt x="27135" y="1147460"/>
                </a:lnTo>
                <a:cubicBezTo>
                  <a:pt x="57431" y="1167048"/>
                  <a:pt x="61886" y="1135904"/>
                  <a:pt x="115388" y="1159043"/>
                </a:cubicBezTo>
                <a:cubicBezTo>
                  <a:pt x="116121" y="1155340"/>
                  <a:pt x="117370" y="1151777"/>
                  <a:pt x="119094" y="1148463"/>
                </a:cubicBezTo>
                <a:cubicBezTo>
                  <a:pt x="129121" y="1129214"/>
                  <a:pt x="152727" y="1122391"/>
                  <a:pt x="171824" y="1133224"/>
                </a:cubicBezTo>
                <a:cubicBezTo>
                  <a:pt x="254344" y="1161369"/>
                  <a:pt x="315458" y="1143220"/>
                  <a:pt x="376455" y="1137381"/>
                </a:cubicBezTo>
                <a:cubicBezTo>
                  <a:pt x="443775" y="1125614"/>
                  <a:pt x="382885" y="1083927"/>
                  <a:pt x="478946" y="1106011"/>
                </a:cubicBezTo>
                <a:cubicBezTo>
                  <a:pt x="481662" y="1085172"/>
                  <a:pt x="491731" y="1081489"/>
                  <a:pt x="512111" y="1085599"/>
                </a:cubicBezTo>
                <a:cubicBezTo>
                  <a:pt x="544368" y="1078502"/>
                  <a:pt x="526559" y="1032754"/>
                  <a:pt x="567875" y="1051976"/>
                </a:cubicBezTo>
                <a:cubicBezTo>
                  <a:pt x="553871" y="1028602"/>
                  <a:pt x="624901" y="1025930"/>
                  <a:pt x="601644" y="1003997"/>
                </a:cubicBezTo>
                <a:cubicBezTo>
                  <a:pt x="614803" y="975652"/>
                  <a:pt x="637415" y="1010272"/>
                  <a:pt x="651408" y="984938"/>
                </a:cubicBezTo>
                <a:cubicBezTo>
                  <a:pt x="673042" y="974024"/>
                  <a:pt x="646948" y="1015207"/>
                  <a:pt x="673197" y="1010060"/>
                </a:cubicBezTo>
                <a:cubicBezTo>
                  <a:pt x="703527" y="999318"/>
                  <a:pt x="718626" y="1045053"/>
                  <a:pt x="723108" y="980081"/>
                </a:cubicBezTo>
                <a:cubicBezTo>
                  <a:pt x="760262" y="985126"/>
                  <a:pt x="757827" y="957145"/>
                  <a:pt x="797699" y="931362"/>
                </a:cubicBezTo>
                <a:cubicBezTo>
                  <a:pt x="821097" y="940623"/>
                  <a:pt x="833565" y="929189"/>
                  <a:pt x="843359" y="910894"/>
                </a:cubicBezTo>
                <a:cubicBezTo>
                  <a:pt x="887668" y="902160"/>
                  <a:pt x="919738" y="869376"/>
                  <a:pt x="965215" y="846701"/>
                </a:cubicBezTo>
                <a:cubicBezTo>
                  <a:pt x="1023081" y="848019"/>
                  <a:pt x="1036422" y="800154"/>
                  <a:pt x="1085080" y="776086"/>
                </a:cubicBezTo>
                <a:cubicBezTo>
                  <a:pt x="1140763" y="795544"/>
                  <a:pt x="1110309" y="730471"/>
                  <a:pt x="1131224" y="706160"/>
                </a:cubicBezTo>
                <a:lnTo>
                  <a:pt x="1138051" y="702034"/>
                </a:lnTo>
                <a:lnTo>
                  <a:pt x="1158800" y="700004"/>
                </a:lnTo>
                <a:lnTo>
                  <a:pt x="1166947" y="700762"/>
                </a:lnTo>
                <a:cubicBezTo>
                  <a:pt x="1172432" y="700717"/>
                  <a:pt x="1175913" y="699961"/>
                  <a:pt x="1178135" y="698631"/>
                </a:cubicBezTo>
                <a:lnTo>
                  <a:pt x="1178301" y="698094"/>
                </a:lnTo>
                <a:lnTo>
                  <a:pt x="1188995" y="697048"/>
                </a:lnTo>
                <a:cubicBezTo>
                  <a:pt x="1207294" y="696390"/>
                  <a:pt x="1225337" y="696802"/>
                  <a:pt x="1242716" y="698052"/>
                </a:cubicBezTo>
                <a:cubicBezTo>
                  <a:pt x="1250387" y="668345"/>
                  <a:pt x="1318259" y="689091"/>
                  <a:pt x="1299977" y="639196"/>
                </a:cubicBezTo>
                <a:cubicBezTo>
                  <a:pt x="1323072" y="639367"/>
                  <a:pt x="1341279" y="658105"/>
                  <a:pt x="1326190" y="625955"/>
                </a:cubicBezTo>
                <a:cubicBezTo>
                  <a:pt x="1333572" y="625050"/>
                  <a:pt x="1337406" y="621362"/>
                  <a:pt x="1339600" y="616295"/>
                </a:cubicBezTo>
                <a:lnTo>
                  <a:pt x="1340054" y="614022"/>
                </a:lnTo>
                <a:lnTo>
                  <a:pt x="1391606" y="615229"/>
                </a:lnTo>
                <a:lnTo>
                  <a:pt x="1397565" y="611490"/>
                </a:lnTo>
                <a:lnTo>
                  <a:pt x="1432302" y="617267"/>
                </a:lnTo>
                <a:lnTo>
                  <a:pt x="1449644" y="617591"/>
                </a:lnTo>
                <a:lnTo>
                  <a:pt x="1455793" y="623174"/>
                </a:lnTo>
                <a:cubicBezTo>
                  <a:pt x="1461744" y="626151"/>
                  <a:pt x="1469373" y="626493"/>
                  <a:pt x="1480758" y="620863"/>
                </a:cubicBezTo>
                <a:lnTo>
                  <a:pt x="1483154" y="618527"/>
                </a:lnTo>
                <a:lnTo>
                  <a:pt x="1505495" y="624325"/>
                </a:lnTo>
                <a:cubicBezTo>
                  <a:pt x="1512992" y="627532"/>
                  <a:pt x="1520025" y="632078"/>
                  <a:pt x="1526340" y="638496"/>
                </a:cubicBezTo>
                <a:cubicBezTo>
                  <a:pt x="1586113" y="586768"/>
                  <a:pt x="1659006" y="610309"/>
                  <a:pt x="1731986" y="589682"/>
                </a:cubicBezTo>
                <a:cubicBezTo>
                  <a:pt x="1750397" y="523106"/>
                  <a:pt x="1896056" y="573257"/>
                  <a:pt x="1927935" y="628540"/>
                </a:cubicBezTo>
                <a:cubicBezTo>
                  <a:pt x="1912854" y="559823"/>
                  <a:pt x="2112261" y="676347"/>
                  <a:pt x="2039075" y="599964"/>
                </a:cubicBezTo>
                <a:cubicBezTo>
                  <a:pt x="2066036" y="601198"/>
                  <a:pt x="2086366" y="569532"/>
                  <a:pt x="2066980" y="550413"/>
                </a:cubicBezTo>
                <a:cubicBezTo>
                  <a:pt x="2155364" y="582582"/>
                  <a:pt x="2259548" y="514786"/>
                  <a:pt x="2352236" y="519602"/>
                </a:cubicBezTo>
                <a:cubicBezTo>
                  <a:pt x="2388450" y="459394"/>
                  <a:pt x="2373298" y="511682"/>
                  <a:pt x="2420791" y="492826"/>
                </a:cubicBezTo>
                <a:cubicBezTo>
                  <a:pt x="2417962" y="542563"/>
                  <a:pt x="2475071" y="455098"/>
                  <a:pt x="2489932" y="507864"/>
                </a:cubicBezTo>
                <a:cubicBezTo>
                  <a:pt x="2498105" y="502761"/>
                  <a:pt x="2505553" y="496153"/>
                  <a:pt x="2512917" y="489127"/>
                </a:cubicBezTo>
                <a:lnTo>
                  <a:pt x="2516783" y="485473"/>
                </a:lnTo>
                <a:lnTo>
                  <a:pt x="2534360" y="480064"/>
                </a:lnTo>
                <a:lnTo>
                  <a:pt x="2536691" y="467018"/>
                </a:lnTo>
                <a:lnTo>
                  <a:pt x="2561265" y="450623"/>
                </a:lnTo>
                <a:cubicBezTo>
                  <a:pt x="2570872" y="446262"/>
                  <a:pt x="2581686" y="443655"/>
                  <a:pt x="2594349" y="443884"/>
                </a:cubicBezTo>
                <a:cubicBezTo>
                  <a:pt x="2640435" y="464638"/>
                  <a:pt x="2696955" y="396361"/>
                  <a:pt x="2754324" y="424766"/>
                </a:cubicBezTo>
                <a:cubicBezTo>
                  <a:pt x="2775130" y="430896"/>
                  <a:pt x="2837731" y="423458"/>
                  <a:pt x="2848470" y="405966"/>
                </a:cubicBezTo>
                <a:cubicBezTo>
                  <a:pt x="2861295" y="401100"/>
                  <a:pt x="2876936" y="405309"/>
                  <a:pt x="2881772" y="387260"/>
                </a:cubicBezTo>
                <a:cubicBezTo>
                  <a:pt x="2890299" y="365261"/>
                  <a:pt x="2938134" y="392997"/>
                  <a:pt x="2929932" y="368912"/>
                </a:cubicBezTo>
                <a:cubicBezTo>
                  <a:pt x="2963844" y="387799"/>
                  <a:pt x="2986550" y="341223"/>
                  <a:pt x="3013020" y="327578"/>
                </a:cubicBezTo>
                <a:cubicBezTo>
                  <a:pt x="3040041" y="346996"/>
                  <a:pt x="3068934" y="299222"/>
                  <a:pt x="3127968" y="287613"/>
                </a:cubicBezTo>
                <a:cubicBezTo>
                  <a:pt x="3157770" y="310215"/>
                  <a:pt x="3167695" y="279445"/>
                  <a:pt x="3222191" y="307887"/>
                </a:cubicBezTo>
                <a:cubicBezTo>
                  <a:pt x="3223593" y="304249"/>
                  <a:pt x="3225533" y="300801"/>
                  <a:pt x="3227953" y="297650"/>
                </a:cubicBezTo>
                <a:cubicBezTo>
                  <a:pt x="3242008" y="279345"/>
                  <a:pt x="3268831" y="274825"/>
                  <a:pt x="3287859" y="287558"/>
                </a:cubicBezTo>
                <a:cubicBezTo>
                  <a:pt x="3373144" y="323866"/>
                  <a:pt x="3442657" y="311681"/>
                  <a:pt x="3510042" y="311820"/>
                </a:cubicBezTo>
                <a:cubicBezTo>
                  <a:pt x="3585274" y="306641"/>
                  <a:pt x="3525753" y="258887"/>
                  <a:pt x="3626773" y="290452"/>
                </a:cubicBezTo>
                <a:cubicBezTo>
                  <a:pt x="3633124" y="269835"/>
                  <a:pt x="3644693" y="267134"/>
                  <a:pt x="3666217" y="273255"/>
                </a:cubicBezTo>
                <a:cubicBezTo>
                  <a:pt x="3702502" y="269310"/>
                  <a:pt x="3690563" y="221720"/>
                  <a:pt x="3732427" y="245039"/>
                </a:cubicBezTo>
                <a:cubicBezTo>
                  <a:pt x="3720985" y="220241"/>
                  <a:pt x="3798776" y="224539"/>
                  <a:pt x="3777022" y="200276"/>
                </a:cubicBezTo>
                <a:cubicBezTo>
                  <a:pt x="3781759" y="193499"/>
                  <a:pt x="3786499" y="190723"/>
                  <a:pt x="3791246" y="189996"/>
                </a:cubicBezTo>
                <a:cubicBezTo>
                  <a:pt x="3800740" y="188542"/>
                  <a:pt x="3810265" y="195284"/>
                  <a:pt x="3819864" y="194605"/>
                </a:cubicBezTo>
                <a:lnTo>
                  <a:pt x="3830398" y="188383"/>
                </a:lnTo>
                <a:lnTo>
                  <a:pt x="3834360" y="188992"/>
                </a:lnTo>
                <a:lnTo>
                  <a:pt x="3843715" y="188752"/>
                </a:lnTo>
                <a:lnTo>
                  <a:pt x="3842609" y="197386"/>
                </a:lnTo>
                <a:cubicBezTo>
                  <a:pt x="3840673" y="205638"/>
                  <a:pt x="3839248" y="214671"/>
                  <a:pt x="3853961" y="213380"/>
                </a:cubicBezTo>
                <a:cubicBezTo>
                  <a:pt x="3884396" y="206569"/>
                  <a:pt x="3895082" y="241941"/>
                  <a:pt x="3907640" y="207568"/>
                </a:cubicBezTo>
                <a:lnTo>
                  <a:pt x="3910449" y="197808"/>
                </a:lnTo>
                <a:lnTo>
                  <a:pt x="3917197" y="196121"/>
                </a:lnTo>
                <a:cubicBezTo>
                  <a:pt x="3920833" y="196372"/>
                  <a:pt x="3922919" y="198717"/>
                  <a:pt x="3922400" y="205056"/>
                </a:cubicBezTo>
                <a:cubicBezTo>
                  <a:pt x="3950680" y="178467"/>
                  <a:pt x="3984062" y="218098"/>
                  <a:pt x="4013061" y="224874"/>
                </a:cubicBezTo>
                <a:cubicBezTo>
                  <a:pt x="4034530" y="199451"/>
                  <a:pt x="4074202" y="238734"/>
                  <a:pt x="4134285" y="235592"/>
                </a:cubicBezTo>
                <a:cubicBezTo>
                  <a:pt x="4157674" y="206403"/>
                  <a:pt x="4174806" y="233822"/>
                  <a:pt x="4220717" y="192946"/>
                </a:cubicBezTo>
                <a:cubicBezTo>
                  <a:pt x="4222964" y="196132"/>
                  <a:pt x="4225687" y="199002"/>
                  <a:pt x="4228802" y="201468"/>
                </a:cubicBezTo>
                <a:cubicBezTo>
                  <a:pt x="4246898" y="215792"/>
                  <a:pt x="4274013" y="213632"/>
                  <a:pt x="4289361" y="196642"/>
                </a:cubicBezTo>
                <a:cubicBezTo>
                  <a:pt x="4363212" y="140627"/>
                  <a:pt x="4433598" y="135488"/>
                  <a:pt x="4498913" y="118915"/>
                </a:cubicBezTo>
                <a:cubicBezTo>
                  <a:pt x="4573135" y="105586"/>
                  <a:pt x="4527062" y="166416"/>
                  <a:pt x="4617330" y="111163"/>
                </a:cubicBezTo>
                <a:cubicBezTo>
                  <a:pt x="4628518" y="129608"/>
                  <a:pt x="4640397" y="129405"/>
                  <a:pt x="4659778" y="118219"/>
                </a:cubicBezTo>
                <a:cubicBezTo>
                  <a:pt x="4695929" y="113193"/>
                  <a:pt x="4695958" y="162259"/>
                  <a:pt x="4730870" y="129432"/>
                </a:cubicBezTo>
                <a:cubicBezTo>
                  <a:pt x="4725822" y="156271"/>
                  <a:pt x="4800214" y="133127"/>
                  <a:pt x="4785037" y="161964"/>
                </a:cubicBezTo>
                <a:cubicBezTo>
                  <a:pt x="4810025" y="183633"/>
                  <a:pt x="4819434" y="143205"/>
                  <a:pt x="4844073" y="161768"/>
                </a:cubicBezTo>
                <a:cubicBezTo>
                  <a:pt x="4870797" y="164132"/>
                  <a:pt x="4827288" y="135164"/>
                  <a:pt x="4856454" y="130488"/>
                </a:cubicBezTo>
                <a:cubicBezTo>
                  <a:pt x="4892086" y="129553"/>
                  <a:pt x="4889263" y="81477"/>
                  <a:pt x="4920038" y="140418"/>
                </a:cubicBezTo>
                <a:cubicBezTo>
                  <a:pt x="4956358" y="122308"/>
                  <a:pt x="4965108" y="149263"/>
                  <a:pt x="5016639" y="158905"/>
                </a:cubicBezTo>
                <a:cubicBezTo>
                  <a:pt x="5037063" y="141828"/>
                  <a:pt x="5054534" y="147986"/>
                  <a:pt x="5072009" y="161502"/>
                </a:cubicBezTo>
                <a:cubicBezTo>
                  <a:pt x="5121260" y="153653"/>
                  <a:pt x="5167555" y="172635"/>
                  <a:pt x="5223626" y="177356"/>
                </a:cubicBezTo>
                <a:cubicBezTo>
                  <a:pt x="5282824" y="155243"/>
                  <a:pt x="5315859" y="195041"/>
                  <a:pt x="5375773" y="199913"/>
                </a:cubicBezTo>
                <a:cubicBezTo>
                  <a:pt x="5432511" y="156218"/>
                  <a:pt x="5417550" y="256036"/>
                  <a:pt x="5467502" y="250963"/>
                </a:cubicBezTo>
                <a:cubicBezTo>
                  <a:pt x="5547124" y="209975"/>
                  <a:pt x="5467171" y="283839"/>
                  <a:pt x="5592395" y="265434"/>
                </a:cubicBezTo>
                <a:cubicBezTo>
                  <a:pt x="5599201" y="258867"/>
                  <a:pt x="5614752" y="264706"/>
                  <a:pt x="5613532" y="273379"/>
                </a:cubicBezTo>
                <a:cubicBezTo>
                  <a:pt x="5621390" y="270408"/>
                  <a:pt x="5639720" y="253173"/>
                  <a:pt x="5642173" y="266904"/>
                </a:cubicBezTo>
                <a:cubicBezTo>
                  <a:pt x="5682296" y="267049"/>
                  <a:pt x="5721812" y="257513"/>
                  <a:pt x="5756910" y="239211"/>
                </a:cubicBezTo>
                <a:cubicBezTo>
                  <a:pt x="5834998" y="260050"/>
                  <a:pt x="5790596" y="197229"/>
                  <a:pt x="5846667" y="201786"/>
                </a:cubicBezTo>
                <a:cubicBezTo>
                  <a:pt x="5892444" y="227312"/>
                  <a:pt x="5908324" y="204527"/>
                  <a:pt x="5960732" y="220708"/>
                </a:cubicBezTo>
                <a:cubicBezTo>
                  <a:pt x="5977124" y="175349"/>
                  <a:pt x="6009640" y="223654"/>
                  <a:pt x="6029542" y="210339"/>
                </a:cubicBezTo>
                <a:cubicBezTo>
                  <a:pt x="6063108" y="261420"/>
                  <a:pt x="6107411" y="160034"/>
                  <a:pt x="6141123" y="159923"/>
                </a:cubicBezTo>
                <a:cubicBezTo>
                  <a:pt x="6198068" y="167749"/>
                  <a:pt x="6260628" y="219715"/>
                  <a:pt x="6290640" y="167441"/>
                </a:cubicBezTo>
                <a:cubicBezTo>
                  <a:pt x="6295193" y="188689"/>
                  <a:pt x="6290494" y="217816"/>
                  <a:pt x="6322806" y="213293"/>
                </a:cubicBezTo>
                <a:cubicBezTo>
                  <a:pt x="6335911" y="223881"/>
                  <a:pt x="6338726" y="256581"/>
                  <a:pt x="6364914" y="240140"/>
                </a:cubicBezTo>
                <a:cubicBezTo>
                  <a:pt x="6331888" y="211628"/>
                  <a:pt x="6385856" y="207033"/>
                  <a:pt x="6380420" y="173195"/>
                </a:cubicBezTo>
                <a:cubicBezTo>
                  <a:pt x="6420580" y="151473"/>
                  <a:pt x="6513519" y="179296"/>
                  <a:pt x="6507891" y="118474"/>
                </a:cubicBezTo>
                <a:cubicBezTo>
                  <a:pt x="6519398" y="82452"/>
                  <a:pt x="6571830" y="137398"/>
                  <a:pt x="6571807" y="98636"/>
                </a:cubicBezTo>
                <a:cubicBezTo>
                  <a:pt x="6594702" y="123421"/>
                  <a:pt x="6634676" y="82071"/>
                  <a:pt x="6671880" y="82931"/>
                </a:cubicBezTo>
                <a:cubicBezTo>
                  <a:pt x="6678855" y="65407"/>
                  <a:pt x="6687415" y="66196"/>
                  <a:pt x="6702266" y="75470"/>
                </a:cubicBezTo>
                <a:cubicBezTo>
                  <a:pt x="6747004" y="78450"/>
                  <a:pt x="6798307" y="53072"/>
                  <a:pt x="6845802" y="24496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Espaço Reservado para Conteúdo 4">
            <a:extLst>
              <a:ext uri="{FF2B5EF4-FFF2-40B4-BE49-F238E27FC236}">
                <a16:creationId xmlns:a16="http://schemas.microsoft.com/office/drawing/2014/main" id="{F99513F9-F3F6-4F29-8074-9488E5A845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3092548"/>
              </p:ext>
              <p:ext uri="{E7BDC344-281C-4309-B0C6-D0EE65EED2A8}">
                <p202:designPr xmlns:p202="http://schemas.microsoft.com/office/powerpoint/2020/02/main" xmlns="">
                  <p202:designTagLst>
                    <p202:designTag name="ARCH:1:CLS" val="InformationBlock"/>
                    <p202:designTag name="ARCH:1:VSVAR" val="VisualTitledTextBox"/>
                  </p202:designTagLst>
                </p202:designPr>
              </p:ext>
            </p:extLst>
          </p:nvPr>
        </p:nvGraphicFramePr>
        <p:xfrm>
          <a:off x="663964" y="2625399"/>
          <a:ext cx="11655036" cy="6031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79F08B18-0171-1387-FA56-2A26CE086F96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594686" y="38100"/>
            <a:ext cx="2305714" cy="19431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E7BE99A5-50C2-9D0C-0FD4-DEE7055A36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82473" y="2767398"/>
            <a:ext cx="6726918" cy="4484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245255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4F7EBAE4-9945-4473-9E34-B2C66EA0F0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6256000" cy="914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D0C2B20-F7B4-26AD-1EB4-9F8589276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7600" y="486833"/>
            <a:ext cx="8112488" cy="176741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400" b="1" dirty="0"/>
              <a:t>INCENTIVO FINANCEIRO PARA A CAPACITAÇÃO DOS CONSELHEIROS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AA955FC-84D3-06C6-9196-8E3F07BE0FE3}"/>
              </a:ext>
            </a:extLst>
          </p:cNvPr>
          <p:cNvSpPr>
            <a:spLocks noGrp="1"/>
          </p:cNvSpPr>
          <p:nvPr>
            <p:ph sz="half" idx="2"/>
            <p:extLst>
              <p:ext uri="{E7BDC344-281C-4309-B0C6-D0EE65EED2A8}">
                <p202:designPr xmlns:p202="http://schemas.microsoft.com/office/powerpoint/2020/02/main" xmlns="">
                  <p202:designTagLst>
                    <p202:designTag name="ARCH:1:CLS" val="InformationBlock"/>
                    <p202:designTag name="ARCH:1:VSVAR" val="TitledTextBox"/>
                  </p202:designTagLst>
                </p202:designPr>
              </p:ext>
            </p:extLst>
          </p:nvPr>
        </p:nvSpPr>
        <p:spPr>
          <a:xfrm>
            <a:off x="1117600" y="2434166"/>
            <a:ext cx="7191148" cy="5801784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pt-BR" sz="2800" b="1" dirty="0"/>
              <a:t>CERTIFICAÇÃO PROFISSIONAL OBRIGATÓRIA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pt-BR" sz="2800" dirty="0"/>
              <a:t>Condição necessária para receber o jeton, promovendo atualização e qualificação técnica contínua.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pt-BR" sz="2800" b="1" dirty="0"/>
              <a:t>PARTICIPAÇÃO EM REUNIÕES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pt-BR" sz="2800" dirty="0"/>
              <a:t>O pagamento está condicionado à presença em todas as reuniões mensais, assegurando engajamento ativo e efetivo na governança do IPMU.</a:t>
            </a:r>
          </a:p>
          <a:p>
            <a:pPr marL="0" indent="0">
              <a:spcBef>
                <a:spcPts val="2500"/>
              </a:spcBef>
              <a:buFont typeface="Arial" panose="020B0604020202020204" pitchFamily="34" charset="0"/>
              <a:buNone/>
            </a:pPr>
            <a:r>
              <a:rPr lang="pt-BR" sz="2800" b="1" dirty="0"/>
              <a:t>FORTALECIMENTO DA GOVERNANÇA E CONTROLE</a:t>
            </a:r>
          </a:p>
          <a:p>
            <a:pPr marL="0" lvl="1" indent="0">
              <a:buFont typeface="Arial" panose="020B0604020202020204" pitchFamily="34" charset="0"/>
              <a:buNone/>
            </a:pPr>
            <a:r>
              <a:rPr lang="pt-BR" sz="2800" dirty="0"/>
              <a:t>O incentivo fortalece o controle do RPPS, melhora a tomada de decisões e assegura atuação responsável e eficiente dos conselheiros.</a:t>
            </a:r>
          </a:p>
        </p:txBody>
      </p:sp>
      <p:pic>
        <p:nvPicPr>
          <p:cNvPr id="9" name="Espaço Reservado para Conteúdo 8">
            <a:extLst>
              <a:ext uri="{FF2B5EF4-FFF2-40B4-BE49-F238E27FC236}">
                <a16:creationId xmlns:a16="http://schemas.microsoft.com/office/drawing/2014/main" id="{933E34CA-F0CC-F177-8FE6-C1B3274261C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3" r="23417" b="-1"/>
          <a:stretch>
            <a:fillRect/>
          </a:stretch>
        </p:blipFill>
        <p:spPr>
          <a:xfrm>
            <a:off x="8308748" y="1228166"/>
            <a:ext cx="7022653" cy="7022652"/>
          </a:xfrm>
          <a:custGeom>
            <a:avLst/>
            <a:gdLst/>
            <a:ahLst/>
            <a:cxnLst/>
            <a:rect l="l" t="t" r="r" b="b"/>
            <a:pathLst>
              <a:path w="2663168" h="2663168">
                <a:moveTo>
                  <a:pt x="1331584" y="0"/>
                </a:moveTo>
                <a:cubicBezTo>
                  <a:pt x="2066998" y="0"/>
                  <a:pt x="2663168" y="596170"/>
                  <a:pt x="2663168" y="1331584"/>
                </a:cubicBezTo>
                <a:cubicBezTo>
                  <a:pt x="2663168" y="2066998"/>
                  <a:pt x="2066998" y="2663168"/>
                  <a:pt x="1331584" y="2663168"/>
                </a:cubicBezTo>
                <a:cubicBezTo>
                  <a:pt x="596170" y="2663168"/>
                  <a:pt x="0" y="2066998"/>
                  <a:pt x="0" y="1331584"/>
                </a:cubicBezTo>
                <a:cubicBezTo>
                  <a:pt x="0" y="596170"/>
                  <a:pt x="596170" y="0"/>
                  <a:pt x="1331584" y="0"/>
                </a:cubicBezTo>
                <a:close/>
              </a:path>
            </a:pathLst>
          </a:custGeom>
        </p:spPr>
      </p:pic>
      <p:sp>
        <p:nvSpPr>
          <p:cNvPr id="17" name="!!Arc">
            <a:extLst>
              <a:ext uri="{FF2B5EF4-FFF2-40B4-BE49-F238E27FC236}">
                <a16:creationId xmlns:a16="http://schemas.microsoft.com/office/drawing/2014/main" id="{70BEB1E7-2F88-40BC-B73D-42E5B6F80B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8349176" y="917096"/>
            <a:ext cx="7294862" cy="72948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!!Oval">
            <a:extLst>
              <a:ext uri="{FF2B5EF4-FFF2-40B4-BE49-F238E27FC236}">
                <a16:creationId xmlns:a16="http://schemas.microsoft.com/office/drawing/2014/main" id="{A7B99495-F43F-4D80-A44F-2CB4764EB9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664748" y="1228166"/>
            <a:ext cx="1054694" cy="10260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Imagem 11" descr="LOGO EVENTO.png">
            <a:extLst>
              <a:ext uri="{FF2B5EF4-FFF2-40B4-BE49-F238E27FC236}">
                <a16:creationId xmlns:a16="http://schemas.microsoft.com/office/drawing/2014/main" id="{865BD6DF-A7C9-8ADC-7D16-3F9DC2DC244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843000" y="13982"/>
            <a:ext cx="2350636" cy="198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6529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ma do Office 2013 - 2022">
  <a:themeElements>
    <a:clrScheme name="Tema do Office 2013 - 20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 2013 -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 2013 -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1201</TotalTime>
  <Words>656</Words>
  <Application>Microsoft Office PowerPoint</Application>
  <PresentationFormat>Personalizar</PresentationFormat>
  <Paragraphs>64</Paragraphs>
  <Slides>21</Slides>
  <Notes>7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6" baseType="lpstr">
      <vt:lpstr>Aptos</vt:lpstr>
      <vt:lpstr>Arial</vt:lpstr>
      <vt:lpstr>Calibri</vt:lpstr>
      <vt:lpstr>Calibri Light</vt:lpstr>
      <vt:lpstr>Tema do Office 2013 - 2022</vt:lpstr>
      <vt:lpstr>FOCO EM PESSOAS, GESTÃO E RESULTADOS</vt:lpstr>
      <vt:lpstr>Apresentação do PowerPoint</vt:lpstr>
      <vt:lpstr>Apresentação do PowerPoint</vt:lpstr>
      <vt:lpstr>Apresentação do PowerPoint</vt:lpstr>
      <vt:lpstr>INTEGRAÇÃO DA CAPACITAÇÃO AO PLANEJAMENTO</vt:lpstr>
      <vt:lpstr>PLANEJANDO PARA PREPARAR</vt:lpstr>
      <vt:lpstr>Apresentação do PowerPoint</vt:lpstr>
      <vt:lpstr>CERTIFICAÇÃO PRÉVIA PARA A POSSE DOS CONSELHEIROS</vt:lpstr>
      <vt:lpstr>INCENTIVO FINANCEIRO PARA A CAPACITAÇÃO DOS CONSELHEIROS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OBRIGADO!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FOCO EM PESSOAS, GESTÃO E RESULTADOS</dc:title>
  <cp:lastModifiedBy>User</cp:lastModifiedBy>
  <cp:revision>7</cp:revision>
  <dcterms:created xsi:type="dcterms:W3CDTF">2006-08-16T00:00:00Z</dcterms:created>
  <dcterms:modified xsi:type="dcterms:W3CDTF">2026-04-06T21:02:13Z</dcterms:modified>
</cp:coreProperties>
</file>